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4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6640050-EB23-418C-AE08-EE9A02C9C91E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7F8E725-DB96-410A-917E-35C3EEE72F6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640050-EB23-418C-AE08-EE9A02C9C91E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8E725-DB96-410A-917E-35C3EEE72F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6640050-EB23-418C-AE08-EE9A02C9C91E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7F8E725-DB96-410A-917E-35C3EEE72F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640050-EB23-418C-AE08-EE9A02C9C91E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8E725-DB96-410A-917E-35C3EEE72F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6640050-EB23-418C-AE08-EE9A02C9C91E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7F8E725-DB96-410A-917E-35C3EEE72F6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640050-EB23-418C-AE08-EE9A02C9C91E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8E725-DB96-410A-917E-35C3EEE72F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640050-EB23-418C-AE08-EE9A02C9C91E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8E725-DB96-410A-917E-35C3EEE72F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640050-EB23-418C-AE08-EE9A02C9C91E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8E725-DB96-410A-917E-35C3EEE72F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6640050-EB23-418C-AE08-EE9A02C9C91E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8E725-DB96-410A-917E-35C3EEE72F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640050-EB23-418C-AE08-EE9A02C9C91E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8E725-DB96-410A-917E-35C3EEE72F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640050-EB23-418C-AE08-EE9A02C9C91E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8E725-DB96-410A-917E-35C3EEE72F6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6640050-EB23-418C-AE08-EE9A02C9C91E}" type="datetimeFigureOut">
              <a:rPr lang="en-US" smtClean="0"/>
              <a:t>5/26/2015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7F8E725-DB96-410A-917E-35C3EEE72F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tavatar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cb.state.tx.us/reports/PDF/6408.PDF?CFID=26306178&amp;CFTOKEN=1313884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vebinders.com/play/play?id=171508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AVATAR VAT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18, 2015</a:t>
            </a:r>
          </a:p>
          <a:p>
            <a:r>
              <a:rPr lang="en-US" dirty="0" smtClean="0"/>
              <a:t>9-11:30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34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b="1" dirty="0"/>
              <a:t>Review </a:t>
            </a:r>
            <a:r>
              <a:rPr lang="en-US" b="1" dirty="0" smtClean="0"/>
              <a:t>Purpose of AVATAR</a:t>
            </a:r>
            <a:endParaRPr lang="en-US" dirty="0"/>
          </a:p>
          <a:p>
            <a:pPr lvl="0" fontAlgn="base"/>
            <a:r>
              <a:rPr lang="en-US" b="1" dirty="0"/>
              <a:t>Recap of March Meeting </a:t>
            </a:r>
            <a:endParaRPr lang="en-US" b="1" dirty="0" smtClean="0"/>
          </a:p>
          <a:p>
            <a:pPr lvl="0" fontAlgn="base"/>
            <a:r>
              <a:rPr lang="en-US" b="1" dirty="0" smtClean="0"/>
              <a:t>Goals </a:t>
            </a:r>
            <a:r>
              <a:rPr lang="en-US" b="1" dirty="0"/>
              <a:t>for </a:t>
            </a:r>
            <a:r>
              <a:rPr lang="en-US" b="1" dirty="0" smtClean="0"/>
              <a:t>Today/Future</a:t>
            </a:r>
          </a:p>
          <a:p>
            <a:pPr lvl="0" fontAlgn="base"/>
            <a:r>
              <a:rPr lang="en-US" b="1" dirty="0" smtClean="0"/>
              <a:t>Data Review</a:t>
            </a:r>
          </a:p>
          <a:p>
            <a:pPr lvl="0" fontAlgn="base"/>
            <a:r>
              <a:rPr lang="en-US" b="1" dirty="0" smtClean="0"/>
              <a:t>Brainstorm Session</a:t>
            </a:r>
            <a:endParaRPr lang="en-US" dirty="0"/>
          </a:p>
          <a:p>
            <a:r>
              <a:rPr lang="en-US" b="1" smtClean="0"/>
              <a:t>Resource </a:t>
            </a:r>
            <a:r>
              <a:rPr lang="en-US" b="1" dirty="0" smtClean="0"/>
              <a:t>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49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Purpose of AVATAR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1752600"/>
            <a:ext cx="66679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hlinkClick r:id="rId2"/>
              </a:rPr>
              <a:t>http://www.untavatar.org/</a:t>
            </a:r>
            <a:r>
              <a:rPr lang="en-US" sz="4000" dirty="0" smtClean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6025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March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/>
              <a:t>Connections between Index 4, Postsecondary Readiness/College Career Readiness Standards</a:t>
            </a:r>
          </a:p>
          <a:p>
            <a:r>
              <a:rPr lang="en-US" dirty="0" smtClean="0"/>
              <a:t>VAT Meetings to discuss concerns and issues that high school and college professors face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79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1143000"/>
          </a:xfrm>
        </p:spPr>
        <p:txBody>
          <a:bodyPr/>
          <a:lstStyle/>
          <a:p>
            <a:r>
              <a:rPr lang="en-US" dirty="0" smtClean="0"/>
              <a:t>Data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696200" cy="5410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60000"/>
              </a:lnSpc>
            </a:pPr>
            <a:r>
              <a:rPr lang="en-US" sz="3300" b="1" dirty="0" smtClean="0"/>
              <a:t>What </a:t>
            </a:r>
            <a:r>
              <a:rPr lang="en-US" sz="3300" b="1" dirty="0"/>
              <a:t>does the data show about students who are leaving your district?</a:t>
            </a:r>
            <a:endParaRPr lang="en-US" sz="3300" dirty="0"/>
          </a:p>
          <a:p>
            <a:pPr>
              <a:lnSpc>
                <a:spcPct val="160000"/>
              </a:lnSpc>
            </a:pPr>
            <a:r>
              <a:rPr lang="en-US" sz="3300" b="1" dirty="0" smtClean="0"/>
              <a:t>What </a:t>
            </a:r>
            <a:r>
              <a:rPr lang="en-US" sz="3300" b="1" dirty="0"/>
              <a:t>could have been done during high school to improve these outcomes?</a:t>
            </a:r>
            <a:endParaRPr lang="en-US" sz="3300" dirty="0"/>
          </a:p>
          <a:p>
            <a:pPr>
              <a:lnSpc>
                <a:spcPct val="160000"/>
              </a:lnSpc>
            </a:pPr>
            <a:r>
              <a:rPr lang="en-US" sz="3300" b="1" dirty="0" smtClean="0"/>
              <a:t>What </a:t>
            </a:r>
            <a:r>
              <a:rPr lang="en-US" sz="3300" b="1" dirty="0"/>
              <a:t>supports do teachers need to implement the college preparatory course</a:t>
            </a:r>
            <a:r>
              <a:rPr lang="en-US" sz="3300" b="1" dirty="0" smtClean="0"/>
              <a:t>?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sz="2600" b="1" dirty="0" smtClean="0"/>
              <a:t>Source: </a:t>
            </a:r>
            <a:r>
              <a:rPr lang="en-US" sz="2600" b="1" dirty="0" smtClean="0">
                <a:hlinkClick r:id="rId2"/>
              </a:rPr>
              <a:t>http://www.thecb.state.tx.us/reports/PDF/6408.PDF?CFID=26306178&amp;CFTOKEN=13138845</a:t>
            </a:r>
            <a:r>
              <a:rPr lang="en-US" sz="2600" b="1" dirty="0" smtClean="0"/>
              <a:t> </a:t>
            </a:r>
            <a:endParaRPr lang="en-US" sz="2600" dirty="0"/>
          </a:p>
          <a:p>
            <a:pPr marL="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4065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Brainstorming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 group, we will complete one circle map for each module.</a:t>
            </a:r>
          </a:p>
          <a:p>
            <a:r>
              <a:rPr lang="en-US" dirty="0" smtClean="0"/>
              <a:t>Think about critical components that should define the model.</a:t>
            </a:r>
          </a:p>
          <a:p>
            <a:r>
              <a:rPr lang="en-US" dirty="0" smtClean="0"/>
              <a:t>Then add resources to </a:t>
            </a:r>
            <a:r>
              <a:rPr lang="en-US" dirty="0" err="1" smtClean="0"/>
              <a:t>livebinder</a:t>
            </a:r>
            <a:r>
              <a:rPr lang="en-US" dirty="0" smtClean="0"/>
              <a:t> as you locate them.</a:t>
            </a:r>
          </a:p>
        </p:txBody>
      </p:sp>
    </p:spTree>
    <p:extLst>
      <p:ext uri="{BB962C8B-B14F-4D97-AF65-F5344CB8AC3E}">
        <p14:creationId xmlns:p14="http://schemas.microsoft.com/office/powerpoint/2010/main" val="81198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Livebinder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http://www.livebinders.com/play/play?id=1715085</a:t>
            </a:r>
            <a:endParaRPr lang="en-US" dirty="0" smtClean="0"/>
          </a:p>
          <a:p>
            <a:r>
              <a:rPr lang="en-US" dirty="0" smtClean="0"/>
              <a:t>Access Code: 5182015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83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Dates and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Development of Modules:</a:t>
            </a:r>
          </a:p>
          <a:p>
            <a:r>
              <a:rPr lang="en-US" dirty="0" smtClean="0"/>
              <a:t>September/October</a:t>
            </a:r>
          </a:p>
          <a:p>
            <a:r>
              <a:rPr lang="en-US" dirty="0" smtClean="0"/>
              <a:t>January/February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Rollout date:</a:t>
            </a:r>
          </a:p>
          <a:p>
            <a:r>
              <a:rPr lang="en-US" dirty="0" smtClean="0"/>
              <a:t>Summer 2016</a:t>
            </a:r>
          </a:p>
        </p:txBody>
      </p:sp>
    </p:spTree>
    <p:extLst>
      <p:ext uri="{BB962C8B-B14F-4D97-AF65-F5344CB8AC3E}">
        <p14:creationId xmlns:p14="http://schemas.microsoft.com/office/powerpoint/2010/main" val="69857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</TotalTime>
  <Words>168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Trebuchet MS</vt:lpstr>
      <vt:lpstr>Wingdings</vt:lpstr>
      <vt:lpstr>Wingdings 2</vt:lpstr>
      <vt:lpstr>Opulent</vt:lpstr>
      <vt:lpstr>AVATAR VAT Meeting</vt:lpstr>
      <vt:lpstr>Agenda</vt:lpstr>
      <vt:lpstr>The Purpose of AVATAR</vt:lpstr>
      <vt:lpstr>Recap of March Meeting</vt:lpstr>
      <vt:lpstr>Data Review</vt:lpstr>
      <vt:lpstr>Brainstorming Session</vt:lpstr>
      <vt:lpstr>Resource Management</vt:lpstr>
      <vt:lpstr>Future Dates and Activities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AVATAR VAT Meeting</dc:title>
  <dc:creator>Gayle Parenica</dc:creator>
  <cp:lastModifiedBy>Mary Lea Pfenninger</cp:lastModifiedBy>
  <cp:revision>5</cp:revision>
  <dcterms:created xsi:type="dcterms:W3CDTF">2015-05-15T21:06:49Z</dcterms:created>
  <dcterms:modified xsi:type="dcterms:W3CDTF">2015-05-26T21:30:09Z</dcterms:modified>
</cp:coreProperties>
</file>