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94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C146EE-285E-413D-BF1A-4F3C747C99D3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1628F4-E82F-46FD-ADA8-8CCB429E9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4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23">
              <a:defRPr/>
            </a:pPr>
            <a:r>
              <a:rPr lang="en-US" dirty="0">
                <a:solidFill>
                  <a:prstClr val="black"/>
                </a:solidFill>
              </a:rPr>
              <a:t>Section 10</a:t>
            </a:r>
          </a:p>
          <a:p>
            <a:pPr defTabSz="931723">
              <a:defRPr/>
            </a:pPr>
            <a:endParaRPr lang="en-US" dirty="0">
              <a:solidFill>
                <a:prstClr val="black"/>
              </a:solidFill>
            </a:endParaRPr>
          </a:p>
          <a:p>
            <a:pPr defTabSz="931723">
              <a:defRPr/>
            </a:pPr>
            <a:r>
              <a:rPr lang="en-US" dirty="0">
                <a:solidFill>
                  <a:prstClr val="black"/>
                </a:solidFill>
              </a:rPr>
              <a:t>Note that a student who satisfies the TSI college readiness benchmarks also satisfy the EOC for that course and is not required to take the EOC.</a:t>
            </a:r>
          </a:p>
          <a:p>
            <a:pPr defTabSz="931723">
              <a:defRPr/>
            </a:pPr>
            <a:r>
              <a:rPr lang="en-US" dirty="0">
                <a:solidFill>
                  <a:prstClr val="black"/>
                </a:solidFill>
              </a:rPr>
              <a:t>A student who does not perform satisfactorily on the PSAT or the ACT-Plan is required to take the EOC</a:t>
            </a:r>
          </a:p>
          <a:p>
            <a:pPr defTabSz="931723">
              <a:defRPr/>
            </a:pPr>
            <a:r>
              <a:rPr lang="en-US" dirty="0">
                <a:solidFill>
                  <a:prstClr val="black"/>
                </a:solidFill>
              </a:rPr>
              <a:t>Pages 8-11 of enrolled version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DDACC-542A-4C08-AF98-BB7A0DD81DBF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TEC Updates HB5 - 83rd Regular Session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68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C5DA-945A-4FE3-A7F8-392D36BDDFC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FC38-73CE-49BF-8D58-A8D87FB2A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92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C5DA-945A-4FE3-A7F8-392D36BDDFC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FC38-73CE-49BF-8D58-A8D87FB2A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C5DA-945A-4FE3-A7F8-392D36BDDFC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FC38-73CE-49BF-8D58-A8D87FB2A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8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C5DA-945A-4FE3-A7F8-392D36BDDFC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FC38-73CE-49BF-8D58-A8D87FB2A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5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C5DA-945A-4FE3-A7F8-392D36BDDFC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FC38-73CE-49BF-8D58-A8D87FB2A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46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C5DA-945A-4FE3-A7F8-392D36BDDFC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FC38-73CE-49BF-8D58-A8D87FB2A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766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C5DA-945A-4FE3-A7F8-392D36BDDFC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FC38-73CE-49BF-8D58-A8D87FB2A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8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C5DA-945A-4FE3-A7F8-392D36BDDFC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FC38-73CE-49BF-8D58-A8D87FB2A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6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C5DA-945A-4FE3-A7F8-392D36BDDFC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FC38-73CE-49BF-8D58-A8D87FB2A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1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C5DA-945A-4FE3-A7F8-392D36BDDFC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FC38-73CE-49BF-8D58-A8D87FB2A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23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C5DA-945A-4FE3-A7F8-392D36BDDFC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FC38-73CE-49BF-8D58-A8D87FB2A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5C5DA-945A-4FE3-A7F8-392D36BDDFC1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1FC38-73CE-49BF-8D58-A8D87FB2A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74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24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1959C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l">
              <a:defRPr/>
            </a:pPr>
            <a:r>
              <a:rPr lang="en-US" sz="2800" b="1" dirty="0" smtClean="0">
                <a:solidFill>
                  <a:schemeClr val="tx2"/>
                </a:solidFill>
                <a:latin typeface="+mn-lt"/>
              </a:rPr>
              <a:t>HB5 College Preparatory Courses:   Mathematics and English Language Arts (TEC 28.014)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52400" y="1485614"/>
            <a:ext cx="8229600" cy="52199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Each school district in partnership with at least one IHE is to develop and provide courses in college prep for mathematics and English Language </a:t>
            </a:r>
            <a:r>
              <a:rPr lang="en-US" sz="2600" dirty="0" smtClean="0">
                <a:solidFill>
                  <a:sysClr val="windowText" lastClr="000000"/>
                </a:solidFill>
              </a:rPr>
              <a:t>A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rts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ELA for 12</a:t>
            </a:r>
            <a:r>
              <a:rPr kumimoji="0" lang="en-US" sz="2600" b="0" i="0" u="none" strike="noStrike" kern="120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th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grade students who do not meet the college readiness standards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Provided on HS campus (distance learning option)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Faculty from HS and IHE collaborate (Commissioners of TEA and THECB may adopt rules)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Must give notice to eligible students and their parents/guardians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Successful completion of the course may be used for the advanced</a:t>
            </a:r>
            <a:r>
              <a:rPr kumimoji="0" lang="en-US" sz="26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lang="en-US" sz="2600" dirty="0"/>
              <a:t>m</a:t>
            </a:r>
            <a:r>
              <a:rPr kumimoji="0" lang="en-US" sz="26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athematics</a:t>
            </a:r>
            <a:r>
              <a:rPr kumimoji="0" lang="en-US" sz="2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and/or ELA </a:t>
            </a:r>
            <a:r>
              <a:rPr lang="en-US" sz="2600" dirty="0" smtClean="0"/>
              <a:t>curriculum requirement for the </a:t>
            </a:r>
            <a:r>
              <a:rPr kumimoji="0" lang="en-US" sz="2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foundation</a:t>
            </a:r>
            <a:r>
              <a:rPr kumimoji="0" lang="en-US" sz="26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high school program</a:t>
            </a:r>
            <a:r>
              <a:rPr kumimoji="0" lang="en-US" sz="2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Districts must develop or purchase instructional materials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May be dual credit (at discretion of IHE)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Must be </a:t>
            </a:r>
            <a:r>
              <a:rPr kumimoji="0" lang="en-US" sz="2600" b="1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available in 2014-2015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12362" y="6474023"/>
            <a:ext cx="49768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Provided by: Education Service Center Region 11 </a:t>
            </a:r>
            <a:r>
              <a:rPr lang="en-US" sz="1400" i="1" dirty="0" smtClean="0">
                <a:latin typeface="Calibri"/>
              </a:rPr>
              <a:t>• www.esc11.net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67675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chemeClr val="tx2"/>
                </a:solidFill>
              </a:rPr>
              <a:t>HB5 College Preparatory Courses:   Mathematics and English Language Arts (TEC 51.3062) 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Successful completion of the mathematics and/or ELA college preparatory course exempts the student from Texas Success Initiative (TSI) requirements with respect to the content area of the course at the partnering institution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Commissioner of higher education shall establish the period for which a TSI exemption is valid and applied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Partnering IHEs and districts – exemption applies to IHE and district in which student is enrolled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Non-partnering IHEs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938525" y="6397823"/>
            <a:ext cx="49768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Provided by: Education Service Center Region 11 </a:t>
            </a:r>
            <a:r>
              <a:rPr lang="en-US" sz="1400" i="1" dirty="0" smtClean="0">
                <a:latin typeface="Calibri"/>
              </a:rPr>
              <a:t>• www.esc11.net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475773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294</Words>
  <Application>Microsoft Office PowerPoint</Application>
  <PresentationFormat>On-screen Show (4:3)</PresentationFormat>
  <Paragraphs>25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HB5 College Preparatory Courses:   Mathematics and English Language Arts (TEC 51.3062)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Wright-Chapman</dc:creator>
  <cp:lastModifiedBy>Mougey, Amy</cp:lastModifiedBy>
  <cp:revision>11</cp:revision>
  <cp:lastPrinted>2014-05-02T15:26:28Z</cp:lastPrinted>
  <dcterms:created xsi:type="dcterms:W3CDTF">2014-05-02T14:59:10Z</dcterms:created>
  <dcterms:modified xsi:type="dcterms:W3CDTF">2014-07-08T17:28:58Z</dcterms:modified>
</cp:coreProperties>
</file>