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40"/>
  </p:notesMasterIdLst>
  <p:handoutMasterIdLst>
    <p:handoutMasterId r:id="rId41"/>
  </p:handoutMasterIdLst>
  <p:sldIdLst>
    <p:sldId id="314" r:id="rId3"/>
    <p:sldId id="550" r:id="rId4"/>
    <p:sldId id="568" r:id="rId5"/>
    <p:sldId id="569" r:id="rId6"/>
    <p:sldId id="570" r:id="rId7"/>
    <p:sldId id="571" r:id="rId8"/>
    <p:sldId id="572" r:id="rId9"/>
    <p:sldId id="573" r:id="rId10"/>
    <p:sldId id="576" r:id="rId11"/>
    <p:sldId id="577" r:id="rId12"/>
    <p:sldId id="578" r:id="rId13"/>
    <p:sldId id="579" r:id="rId14"/>
    <p:sldId id="551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586" r:id="rId25"/>
    <p:sldId id="587" r:id="rId26"/>
    <p:sldId id="588" r:id="rId27"/>
    <p:sldId id="589" r:id="rId28"/>
    <p:sldId id="553" r:id="rId29"/>
    <p:sldId id="564" r:id="rId30"/>
    <p:sldId id="565" r:id="rId31"/>
    <p:sldId id="566" r:id="rId32"/>
    <p:sldId id="567" r:id="rId33"/>
    <p:sldId id="554" r:id="rId34"/>
    <p:sldId id="584" r:id="rId35"/>
    <p:sldId id="549" r:id="rId36"/>
    <p:sldId id="590" r:id="rId37"/>
    <p:sldId id="585" r:id="rId38"/>
    <p:sldId id="583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zelma Canales" initials="LC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20E"/>
    <a:srgbClr val="D0260A"/>
    <a:srgbClr val="0000FF"/>
    <a:srgbClr val="5B9BD5"/>
    <a:srgbClr val="A5A5A5"/>
    <a:srgbClr val="003399"/>
    <a:srgbClr val="740000"/>
    <a:srgbClr val="FA770A"/>
    <a:srgbClr val="F5902B"/>
    <a:srgbClr val="DEF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1" autoAdjust="0"/>
    <p:restoredTop sz="94434" autoAdjust="0"/>
  </p:normalViewPr>
  <p:slideViewPr>
    <p:cSldViewPr>
      <p:cViewPr varScale="1">
        <p:scale>
          <a:sx n="78" d="100"/>
          <a:sy n="78" d="100"/>
        </p:scale>
        <p:origin x="4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notesViewPr>
    <p:cSldViewPr>
      <p:cViewPr varScale="1">
        <p:scale>
          <a:sx n="53" d="100"/>
          <a:sy n="53" d="100"/>
        </p:scale>
        <p:origin x="279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2103B-CCA8-46BF-8AA1-6740D4E10F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</dgm:pt>
    <dgm:pt modelId="{B88E6E77-9CC1-4D92-ABDF-15786E0D07AD}">
      <dgm:prSet phldrT="[Text]"/>
      <dgm:spPr/>
      <dgm:t>
        <a:bodyPr/>
        <a:lstStyle/>
        <a:p>
          <a:r>
            <a:rPr lang="en-US" b="1" dirty="0" smtClean="0"/>
            <a:t>Common Agenda</a:t>
          </a:r>
          <a:endParaRPr lang="en-US" b="1" dirty="0"/>
        </a:p>
      </dgm:t>
    </dgm:pt>
    <dgm:pt modelId="{632436AD-780D-44E3-8F99-F220E3E5CD59}" type="parTrans" cxnId="{F4C2D738-918D-48A9-B398-DBA0AB0384A3}">
      <dgm:prSet/>
      <dgm:spPr/>
      <dgm:t>
        <a:bodyPr/>
        <a:lstStyle/>
        <a:p>
          <a:endParaRPr lang="en-US"/>
        </a:p>
      </dgm:t>
    </dgm:pt>
    <dgm:pt modelId="{EF6B46AB-6F01-4584-9BC1-D54467F7E917}" type="sibTrans" cxnId="{F4C2D738-918D-48A9-B398-DBA0AB0384A3}">
      <dgm:prSet/>
      <dgm:spPr/>
      <dgm:t>
        <a:bodyPr/>
        <a:lstStyle/>
        <a:p>
          <a:endParaRPr lang="en-US"/>
        </a:p>
      </dgm:t>
    </dgm:pt>
    <dgm:pt modelId="{9C4E3F44-568F-46A0-873A-CA35EA6C707A}">
      <dgm:prSet phldrT="[Text]"/>
      <dgm:spPr/>
      <dgm:t>
        <a:bodyPr/>
        <a:lstStyle/>
        <a:p>
          <a:r>
            <a:rPr lang="en-US" b="1" dirty="0" smtClean="0"/>
            <a:t>Common Progress Measures</a:t>
          </a:r>
          <a:endParaRPr lang="en-US" b="1" dirty="0"/>
        </a:p>
      </dgm:t>
    </dgm:pt>
    <dgm:pt modelId="{885CDCE6-7C24-4FB2-929D-7CB152930D20}" type="parTrans" cxnId="{83BD46FE-FF3D-477C-8615-7BCBF5F55A31}">
      <dgm:prSet/>
      <dgm:spPr/>
      <dgm:t>
        <a:bodyPr/>
        <a:lstStyle/>
        <a:p>
          <a:endParaRPr lang="en-US"/>
        </a:p>
      </dgm:t>
    </dgm:pt>
    <dgm:pt modelId="{E9BBFFB3-68AE-4EA9-8890-D959D0AC5898}" type="sibTrans" cxnId="{83BD46FE-FF3D-477C-8615-7BCBF5F55A31}">
      <dgm:prSet/>
      <dgm:spPr/>
      <dgm:t>
        <a:bodyPr/>
        <a:lstStyle/>
        <a:p>
          <a:endParaRPr lang="en-US"/>
        </a:p>
      </dgm:t>
    </dgm:pt>
    <dgm:pt modelId="{DFA665CE-DAC2-4A1C-A187-D6D1687EC5C6}">
      <dgm:prSet phldrT="[Text]"/>
      <dgm:spPr/>
      <dgm:t>
        <a:bodyPr/>
        <a:lstStyle/>
        <a:p>
          <a:r>
            <a:rPr lang="en-US" b="1" dirty="0" smtClean="0"/>
            <a:t>Mutually Reinforcing Activities</a:t>
          </a:r>
          <a:endParaRPr lang="en-US" b="1" dirty="0"/>
        </a:p>
      </dgm:t>
    </dgm:pt>
    <dgm:pt modelId="{00A89A93-690E-4769-B4E1-9AE4F47E6557}" type="parTrans" cxnId="{51FC5526-1745-4628-AB01-6C1AC0E788F6}">
      <dgm:prSet/>
      <dgm:spPr/>
      <dgm:t>
        <a:bodyPr/>
        <a:lstStyle/>
        <a:p>
          <a:endParaRPr lang="en-US"/>
        </a:p>
      </dgm:t>
    </dgm:pt>
    <dgm:pt modelId="{99AC75BB-A2F4-422A-BDB2-D6E33940B373}" type="sibTrans" cxnId="{51FC5526-1745-4628-AB01-6C1AC0E788F6}">
      <dgm:prSet/>
      <dgm:spPr/>
      <dgm:t>
        <a:bodyPr/>
        <a:lstStyle/>
        <a:p>
          <a:endParaRPr lang="en-US"/>
        </a:p>
      </dgm:t>
    </dgm:pt>
    <dgm:pt modelId="{7121A6BB-F405-44E8-8E7A-8471BA3F025D}">
      <dgm:prSet phldrT="[Text]"/>
      <dgm:spPr/>
      <dgm:t>
        <a:bodyPr/>
        <a:lstStyle/>
        <a:p>
          <a:r>
            <a:rPr lang="en-US" b="1" dirty="0" smtClean="0"/>
            <a:t>Backbone Organizations</a:t>
          </a:r>
          <a:endParaRPr lang="en-US" b="1" dirty="0"/>
        </a:p>
      </dgm:t>
    </dgm:pt>
    <dgm:pt modelId="{75818269-43EF-4A2C-82C6-E847AD65D729}" type="parTrans" cxnId="{A9F91B6F-7098-4DF3-BA1A-12961D2BB834}">
      <dgm:prSet/>
      <dgm:spPr/>
      <dgm:t>
        <a:bodyPr/>
        <a:lstStyle/>
        <a:p>
          <a:endParaRPr lang="en-US"/>
        </a:p>
      </dgm:t>
    </dgm:pt>
    <dgm:pt modelId="{45A57555-5685-467C-8C85-6C687E276610}" type="sibTrans" cxnId="{A9F91B6F-7098-4DF3-BA1A-12961D2BB834}">
      <dgm:prSet/>
      <dgm:spPr/>
      <dgm:t>
        <a:bodyPr/>
        <a:lstStyle/>
        <a:p>
          <a:endParaRPr lang="en-US"/>
        </a:p>
      </dgm:t>
    </dgm:pt>
    <dgm:pt modelId="{4A94401B-E0FA-4B71-833B-DEBF9C01DB20}">
      <dgm:prSet/>
      <dgm:spPr/>
      <dgm:t>
        <a:bodyPr/>
        <a:lstStyle/>
        <a:p>
          <a:r>
            <a:rPr lang="en-US" dirty="0" smtClean="0"/>
            <a:t>A lead organization that manages collaborations</a:t>
          </a:r>
          <a:endParaRPr lang="en-US" dirty="0"/>
        </a:p>
      </dgm:t>
    </dgm:pt>
    <dgm:pt modelId="{663E5058-96B9-4CAB-9A7A-9DC83F4AB806}" type="parTrans" cxnId="{B41988C7-52E0-4C67-8BC1-7009898051F3}">
      <dgm:prSet/>
      <dgm:spPr/>
      <dgm:t>
        <a:bodyPr/>
        <a:lstStyle/>
        <a:p>
          <a:endParaRPr lang="en-US"/>
        </a:p>
      </dgm:t>
    </dgm:pt>
    <dgm:pt modelId="{C72D0C5F-07D3-4D7D-AD02-C24C748806EE}" type="sibTrans" cxnId="{B41988C7-52E0-4C67-8BC1-7009898051F3}">
      <dgm:prSet/>
      <dgm:spPr/>
      <dgm:t>
        <a:bodyPr/>
        <a:lstStyle/>
        <a:p>
          <a:endParaRPr lang="en-US"/>
        </a:p>
      </dgm:t>
    </dgm:pt>
    <dgm:pt modelId="{629A585D-19F5-42E0-AEC4-B55F27D547FA}">
      <dgm:prSet phldrT="[Text]"/>
      <dgm:spPr/>
      <dgm:t>
        <a:bodyPr/>
        <a:lstStyle/>
        <a:p>
          <a:r>
            <a:rPr lang="en-US" b="1" dirty="0" smtClean="0"/>
            <a:t>Communications</a:t>
          </a:r>
          <a:endParaRPr lang="en-US" b="1" dirty="0"/>
        </a:p>
      </dgm:t>
    </dgm:pt>
    <dgm:pt modelId="{F9194292-9EC8-4AB9-8A41-2A054E9BED9E}" type="parTrans" cxnId="{72CA8FA5-45CE-4CE5-A634-926A770E7932}">
      <dgm:prSet/>
      <dgm:spPr/>
      <dgm:t>
        <a:bodyPr/>
        <a:lstStyle/>
        <a:p>
          <a:endParaRPr lang="en-US"/>
        </a:p>
      </dgm:t>
    </dgm:pt>
    <dgm:pt modelId="{5A4E0F07-FDBE-477B-9C67-C19883E90156}" type="sibTrans" cxnId="{72CA8FA5-45CE-4CE5-A634-926A770E7932}">
      <dgm:prSet/>
      <dgm:spPr/>
      <dgm:t>
        <a:bodyPr/>
        <a:lstStyle/>
        <a:p>
          <a:endParaRPr lang="en-US"/>
        </a:p>
      </dgm:t>
    </dgm:pt>
    <dgm:pt modelId="{6C184A58-6038-45B9-B13E-DD1E112AF334}">
      <dgm:prSet phldrT="[Text]"/>
      <dgm:spPr/>
      <dgm:t>
        <a:bodyPr/>
        <a:lstStyle/>
        <a:p>
          <a:r>
            <a:rPr lang="en-US" dirty="0" smtClean="0"/>
            <a:t>A central point that connects collaborating organizations</a:t>
          </a:r>
          <a:endParaRPr lang="en-US" dirty="0"/>
        </a:p>
      </dgm:t>
    </dgm:pt>
    <dgm:pt modelId="{F898FA76-548D-4BB8-8D4C-7F842E7A2458}" type="parTrans" cxnId="{C9698EC2-46E2-44F6-9734-7A627D4EE948}">
      <dgm:prSet/>
      <dgm:spPr/>
      <dgm:t>
        <a:bodyPr/>
        <a:lstStyle/>
        <a:p>
          <a:endParaRPr lang="en-US"/>
        </a:p>
      </dgm:t>
    </dgm:pt>
    <dgm:pt modelId="{096C717F-835F-4DB5-AC85-D1C952573253}" type="sibTrans" cxnId="{C9698EC2-46E2-44F6-9734-7A627D4EE948}">
      <dgm:prSet/>
      <dgm:spPr/>
      <dgm:t>
        <a:bodyPr/>
        <a:lstStyle/>
        <a:p>
          <a:endParaRPr lang="en-US"/>
        </a:p>
      </dgm:t>
    </dgm:pt>
    <dgm:pt modelId="{69722525-50D9-4754-9BBE-CB4086B29E65}">
      <dgm:prSet/>
      <dgm:spPr/>
      <dgm:t>
        <a:bodyPr/>
        <a:lstStyle/>
        <a:p>
          <a:r>
            <a:rPr lang="en-US" dirty="0" smtClean="0"/>
            <a:t>Each partnership level of expertise is a contributing asset</a:t>
          </a:r>
          <a:endParaRPr lang="en-US" dirty="0"/>
        </a:p>
      </dgm:t>
    </dgm:pt>
    <dgm:pt modelId="{832A1134-54C0-4815-A738-82CC95053EDA}" type="parTrans" cxnId="{C1FB558B-51D5-4ED5-ADAC-CCDCC8E25FB9}">
      <dgm:prSet/>
      <dgm:spPr/>
      <dgm:t>
        <a:bodyPr/>
        <a:lstStyle/>
        <a:p>
          <a:endParaRPr lang="en-US"/>
        </a:p>
      </dgm:t>
    </dgm:pt>
    <dgm:pt modelId="{A5BEED8C-89B3-4EAD-9914-148894D92287}" type="sibTrans" cxnId="{C1FB558B-51D5-4ED5-ADAC-CCDCC8E25FB9}">
      <dgm:prSet/>
      <dgm:spPr/>
      <dgm:t>
        <a:bodyPr/>
        <a:lstStyle/>
        <a:p>
          <a:endParaRPr lang="en-US"/>
        </a:p>
      </dgm:t>
    </dgm:pt>
    <dgm:pt modelId="{82EC78AF-CCBE-45B0-A3B2-237535D459B3}">
      <dgm:prSet/>
      <dgm:spPr/>
      <dgm:t>
        <a:bodyPr/>
        <a:lstStyle/>
        <a:p>
          <a:r>
            <a:rPr lang="en-US" dirty="0" smtClean="0"/>
            <a:t>Aligns the level of success across collaborating organizations</a:t>
          </a:r>
          <a:endParaRPr lang="en-US" dirty="0"/>
        </a:p>
      </dgm:t>
    </dgm:pt>
    <dgm:pt modelId="{B3A1F2BA-8AAE-4ED8-AE88-600BEB1E37A1}" type="parTrans" cxnId="{73419773-D80A-4932-9473-8765FBA70201}">
      <dgm:prSet/>
      <dgm:spPr/>
      <dgm:t>
        <a:bodyPr/>
        <a:lstStyle/>
        <a:p>
          <a:endParaRPr lang="en-US"/>
        </a:p>
      </dgm:t>
    </dgm:pt>
    <dgm:pt modelId="{A06E3E31-197D-4403-8209-0A0D149AED01}" type="sibTrans" cxnId="{73419773-D80A-4932-9473-8765FBA70201}">
      <dgm:prSet/>
      <dgm:spPr/>
      <dgm:t>
        <a:bodyPr/>
        <a:lstStyle/>
        <a:p>
          <a:endParaRPr lang="en-US"/>
        </a:p>
      </dgm:t>
    </dgm:pt>
    <dgm:pt modelId="{9F1C0FCA-9D75-4089-B371-13274DCF89E6}">
      <dgm:prSet/>
      <dgm:spPr/>
      <dgm:t>
        <a:bodyPr/>
        <a:lstStyle/>
        <a:p>
          <a:r>
            <a:rPr lang="en-US" dirty="0" smtClean="0"/>
            <a:t>Aligns the mission and purpose of partnering organizations</a:t>
          </a:r>
          <a:endParaRPr lang="en-US" dirty="0"/>
        </a:p>
      </dgm:t>
    </dgm:pt>
    <dgm:pt modelId="{96C1BFAE-A4CF-4133-B529-30FB9B314688}" type="parTrans" cxnId="{8F69D6F7-9FB7-4620-B0A0-436123FB765B}">
      <dgm:prSet/>
      <dgm:spPr/>
      <dgm:t>
        <a:bodyPr/>
        <a:lstStyle/>
        <a:p>
          <a:endParaRPr lang="en-US"/>
        </a:p>
      </dgm:t>
    </dgm:pt>
    <dgm:pt modelId="{DA10DCDA-0DE4-444B-8159-8FE59E011F7F}" type="sibTrans" cxnId="{8F69D6F7-9FB7-4620-B0A0-436123FB765B}">
      <dgm:prSet/>
      <dgm:spPr/>
      <dgm:t>
        <a:bodyPr/>
        <a:lstStyle/>
        <a:p>
          <a:endParaRPr lang="en-US"/>
        </a:p>
      </dgm:t>
    </dgm:pt>
    <dgm:pt modelId="{8ED4489C-A789-4F6A-81D7-1C22A890B0B0}" type="pres">
      <dgm:prSet presAssocID="{E6D2103B-CCA8-46BF-8AA1-6740D4E10F9C}" presName="Name0" presStyleCnt="0">
        <dgm:presLayoutVars>
          <dgm:chMax val="7"/>
          <dgm:chPref val="7"/>
          <dgm:dir/>
        </dgm:presLayoutVars>
      </dgm:prSet>
      <dgm:spPr/>
    </dgm:pt>
    <dgm:pt modelId="{60CC294F-E9F0-4B34-BBCD-6481DF932E3D}" type="pres">
      <dgm:prSet presAssocID="{E6D2103B-CCA8-46BF-8AA1-6740D4E10F9C}" presName="Name1" presStyleCnt="0"/>
      <dgm:spPr/>
    </dgm:pt>
    <dgm:pt modelId="{327CF110-2D54-48BF-9C43-4E205BBB5392}" type="pres">
      <dgm:prSet presAssocID="{E6D2103B-CCA8-46BF-8AA1-6740D4E10F9C}" presName="cycle" presStyleCnt="0"/>
      <dgm:spPr/>
    </dgm:pt>
    <dgm:pt modelId="{95396704-CA7A-4664-BD7C-821F7BE5050B}" type="pres">
      <dgm:prSet presAssocID="{E6D2103B-CCA8-46BF-8AA1-6740D4E10F9C}" presName="srcNode" presStyleLbl="node1" presStyleIdx="0" presStyleCnt="5"/>
      <dgm:spPr/>
    </dgm:pt>
    <dgm:pt modelId="{F6065D5E-019D-438E-82ED-B2A2F59640AB}" type="pres">
      <dgm:prSet presAssocID="{E6D2103B-CCA8-46BF-8AA1-6740D4E10F9C}" presName="conn" presStyleLbl="parChTrans1D2" presStyleIdx="0" presStyleCnt="1"/>
      <dgm:spPr/>
      <dgm:t>
        <a:bodyPr/>
        <a:lstStyle/>
        <a:p>
          <a:endParaRPr lang="en-US"/>
        </a:p>
      </dgm:t>
    </dgm:pt>
    <dgm:pt modelId="{8E69F685-EB49-45E6-8C00-0A30408A3A3A}" type="pres">
      <dgm:prSet presAssocID="{E6D2103B-CCA8-46BF-8AA1-6740D4E10F9C}" presName="extraNode" presStyleLbl="node1" presStyleIdx="0" presStyleCnt="5"/>
      <dgm:spPr/>
    </dgm:pt>
    <dgm:pt modelId="{D89F07B6-423A-496C-8519-9B3874A1EC03}" type="pres">
      <dgm:prSet presAssocID="{E6D2103B-CCA8-46BF-8AA1-6740D4E10F9C}" presName="dstNode" presStyleLbl="node1" presStyleIdx="0" presStyleCnt="5"/>
      <dgm:spPr/>
    </dgm:pt>
    <dgm:pt modelId="{1F89E2D7-0202-447A-BB2C-1EEF9E789448}" type="pres">
      <dgm:prSet presAssocID="{B88E6E77-9CC1-4D92-ABDF-15786E0D07A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5B387-DFB8-40F4-AF75-CEE4D28E79D0}" type="pres">
      <dgm:prSet presAssocID="{B88E6E77-9CC1-4D92-ABDF-15786E0D07AD}" presName="accent_1" presStyleCnt="0"/>
      <dgm:spPr/>
    </dgm:pt>
    <dgm:pt modelId="{81622721-1EE1-4A85-817D-06C282ABF0B0}" type="pres">
      <dgm:prSet presAssocID="{B88E6E77-9CC1-4D92-ABDF-15786E0D07AD}" presName="accentRepeatNode" presStyleLbl="solidFgAcc1" presStyleIdx="0" presStyleCnt="5"/>
      <dgm:spPr/>
    </dgm:pt>
    <dgm:pt modelId="{683213A1-C532-47C4-B723-098CB214F687}" type="pres">
      <dgm:prSet presAssocID="{9C4E3F44-568F-46A0-873A-CA35EA6C707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FDFEC-3D1C-416D-A6BC-22590C2471A8}" type="pres">
      <dgm:prSet presAssocID="{9C4E3F44-568F-46A0-873A-CA35EA6C707A}" presName="accent_2" presStyleCnt="0"/>
      <dgm:spPr/>
    </dgm:pt>
    <dgm:pt modelId="{3F87CF74-DBE3-4892-8F18-EFE32BEAAC0A}" type="pres">
      <dgm:prSet presAssocID="{9C4E3F44-568F-46A0-873A-CA35EA6C707A}" presName="accentRepeatNode" presStyleLbl="solidFgAcc1" presStyleIdx="1" presStyleCnt="5"/>
      <dgm:spPr/>
    </dgm:pt>
    <dgm:pt modelId="{BA507E55-A5A1-4DD4-8E62-F442C5D61100}" type="pres">
      <dgm:prSet presAssocID="{DFA665CE-DAC2-4A1C-A187-D6D1687EC5C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88E60-A839-42F2-9299-68BD1A8DC50E}" type="pres">
      <dgm:prSet presAssocID="{DFA665CE-DAC2-4A1C-A187-D6D1687EC5C6}" presName="accent_3" presStyleCnt="0"/>
      <dgm:spPr/>
    </dgm:pt>
    <dgm:pt modelId="{C7EF9986-B0E2-40F5-AA1C-1C1C4FD6F2DD}" type="pres">
      <dgm:prSet presAssocID="{DFA665CE-DAC2-4A1C-A187-D6D1687EC5C6}" presName="accentRepeatNode" presStyleLbl="solidFgAcc1" presStyleIdx="2" presStyleCnt="5"/>
      <dgm:spPr/>
    </dgm:pt>
    <dgm:pt modelId="{65B452FD-A587-4DCC-9C39-17D5BEB999D2}" type="pres">
      <dgm:prSet presAssocID="{629A585D-19F5-42E0-AEC4-B55F27D547F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A0B15-71AB-42E4-AB18-AD0BA43AD024}" type="pres">
      <dgm:prSet presAssocID="{629A585D-19F5-42E0-AEC4-B55F27D547FA}" presName="accent_4" presStyleCnt="0"/>
      <dgm:spPr/>
    </dgm:pt>
    <dgm:pt modelId="{7AF2B513-C804-464E-884E-CF5C1829718F}" type="pres">
      <dgm:prSet presAssocID="{629A585D-19F5-42E0-AEC4-B55F27D547FA}" presName="accentRepeatNode" presStyleLbl="solidFgAcc1" presStyleIdx="3" presStyleCnt="5"/>
      <dgm:spPr/>
    </dgm:pt>
    <dgm:pt modelId="{D53A3F1C-28A4-4FFD-BA05-FB9D38F6B7B0}" type="pres">
      <dgm:prSet presAssocID="{7121A6BB-F405-44E8-8E7A-8471BA3F025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EBBF0-428E-48C1-9BFD-FB84E7B64A98}" type="pres">
      <dgm:prSet presAssocID="{7121A6BB-F405-44E8-8E7A-8471BA3F025D}" presName="accent_5" presStyleCnt="0"/>
      <dgm:spPr/>
    </dgm:pt>
    <dgm:pt modelId="{A936DF8F-6E4B-4ADF-ADD3-878014452557}" type="pres">
      <dgm:prSet presAssocID="{7121A6BB-F405-44E8-8E7A-8471BA3F025D}" presName="accentRepeatNode" presStyleLbl="solidFgAcc1" presStyleIdx="4" presStyleCnt="5"/>
      <dgm:spPr/>
    </dgm:pt>
  </dgm:ptLst>
  <dgm:cxnLst>
    <dgm:cxn modelId="{83134BC6-3580-44B2-8BEE-91E0482848BA}" type="presOf" srcId="{B88E6E77-9CC1-4D92-ABDF-15786E0D07AD}" destId="{1F89E2D7-0202-447A-BB2C-1EEF9E789448}" srcOrd="0" destOrd="0" presId="urn:microsoft.com/office/officeart/2008/layout/VerticalCurvedList"/>
    <dgm:cxn modelId="{DE20C2CB-F83F-4F9B-8694-E635E4B15674}" type="presOf" srcId="{82EC78AF-CCBE-45B0-A3B2-237535D459B3}" destId="{683213A1-C532-47C4-B723-098CB214F687}" srcOrd="0" destOrd="1" presId="urn:microsoft.com/office/officeart/2008/layout/VerticalCurvedList"/>
    <dgm:cxn modelId="{DEC8E90B-38DD-43F8-82D3-C65FC625DD09}" type="presOf" srcId="{4A94401B-E0FA-4B71-833B-DEBF9C01DB20}" destId="{D53A3F1C-28A4-4FFD-BA05-FB9D38F6B7B0}" srcOrd="0" destOrd="1" presId="urn:microsoft.com/office/officeart/2008/layout/VerticalCurvedList"/>
    <dgm:cxn modelId="{B41988C7-52E0-4C67-8BC1-7009898051F3}" srcId="{7121A6BB-F405-44E8-8E7A-8471BA3F025D}" destId="{4A94401B-E0FA-4B71-833B-DEBF9C01DB20}" srcOrd="0" destOrd="0" parTransId="{663E5058-96B9-4CAB-9A7A-9DC83F4AB806}" sibTransId="{C72D0C5F-07D3-4D7D-AD02-C24C748806EE}"/>
    <dgm:cxn modelId="{47B5722C-0CD0-40D9-BA3F-7DE310E9175E}" type="presOf" srcId="{7121A6BB-F405-44E8-8E7A-8471BA3F025D}" destId="{D53A3F1C-28A4-4FFD-BA05-FB9D38F6B7B0}" srcOrd="0" destOrd="0" presId="urn:microsoft.com/office/officeart/2008/layout/VerticalCurvedList"/>
    <dgm:cxn modelId="{8F69D6F7-9FB7-4620-B0A0-436123FB765B}" srcId="{B88E6E77-9CC1-4D92-ABDF-15786E0D07AD}" destId="{9F1C0FCA-9D75-4089-B371-13274DCF89E6}" srcOrd="0" destOrd="0" parTransId="{96C1BFAE-A4CF-4133-B529-30FB9B314688}" sibTransId="{DA10DCDA-0DE4-444B-8159-8FE59E011F7F}"/>
    <dgm:cxn modelId="{C9698EC2-46E2-44F6-9734-7A627D4EE948}" srcId="{629A585D-19F5-42E0-AEC4-B55F27D547FA}" destId="{6C184A58-6038-45B9-B13E-DD1E112AF334}" srcOrd="0" destOrd="0" parTransId="{F898FA76-548D-4BB8-8D4C-7F842E7A2458}" sibTransId="{096C717F-835F-4DB5-AC85-D1C952573253}"/>
    <dgm:cxn modelId="{621C2A32-1E37-4C09-9C2B-18958F94A4DA}" type="presOf" srcId="{69722525-50D9-4754-9BBE-CB4086B29E65}" destId="{BA507E55-A5A1-4DD4-8E62-F442C5D61100}" srcOrd="0" destOrd="1" presId="urn:microsoft.com/office/officeart/2008/layout/VerticalCurvedList"/>
    <dgm:cxn modelId="{41D3674C-DB6E-491B-8B88-D925331ACC7B}" type="presOf" srcId="{DA10DCDA-0DE4-444B-8159-8FE59E011F7F}" destId="{F6065D5E-019D-438E-82ED-B2A2F59640AB}" srcOrd="0" destOrd="0" presId="urn:microsoft.com/office/officeart/2008/layout/VerticalCurvedList"/>
    <dgm:cxn modelId="{A9F91B6F-7098-4DF3-BA1A-12961D2BB834}" srcId="{E6D2103B-CCA8-46BF-8AA1-6740D4E10F9C}" destId="{7121A6BB-F405-44E8-8E7A-8471BA3F025D}" srcOrd="4" destOrd="0" parTransId="{75818269-43EF-4A2C-82C6-E847AD65D729}" sibTransId="{45A57555-5685-467C-8C85-6C687E276610}"/>
    <dgm:cxn modelId="{F4C2D738-918D-48A9-B398-DBA0AB0384A3}" srcId="{E6D2103B-CCA8-46BF-8AA1-6740D4E10F9C}" destId="{B88E6E77-9CC1-4D92-ABDF-15786E0D07AD}" srcOrd="0" destOrd="0" parTransId="{632436AD-780D-44E3-8F99-F220E3E5CD59}" sibTransId="{EF6B46AB-6F01-4584-9BC1-D54467F7E917}"/>
    <dgm:cxn modelId="{70279817-0946-4BD1-8944-A9FAFD29A6C7}" type="presOf" srcId="{E6D2103B-CCA8-46BF-8AA1-6740D4E10F9C}" destId="{8ED4489C-A789-4F6A-81D7-1C22A890B0B0}" srcOrd="0" destOrd="0" presId="urn:microsoft.com/office/officeart/2008/layout/VerticalCurvedList"/>
    <dgm:cxn modelId="{E01B433F-F2E9-4187-BA77-B8D4AB844896}" type="presOf" srcId="{629A585D-19F5-42E0-AEC4-B55F27D547FA}" destId="{65B452FD-A587-4DCC-9C39-17D5BEB999D2}" srcOrd="0" destOrd="0" presId="urn:microsoft.com/office/officeart/2008/layout/VerticalCurvedList"/>
    <dgm:cxn modelId="{72CA8FA5-45CE-4CE5-A634-926A770E7932}" srcId="{E6D2103B-CCA8-46BF-8AA1-6740D4E10F9C}" destId="{629A585D-19F5-42E0-AEC4-B55F27D547FA}" srcOrd="3" destOrd="0" parTransId="{F9194292-9EC8-4AB9-8A41-2A054E9BED9E}" sibTransId="{5A4E0F07-FDBE-477B-9C67-C19883E90156}"/>
    <dgm:cxn modelId="{C1FB558B-51D5-4ED5-ADAC-CCDCC8E25FB9}" srcId="{DFA665CE-DAC2-4A1C-A187-D6D1687EC5C6}" destId="{69722525-50D9-4754-9BBE-CB4086B29E65}" srcOrd="0" destOrd="0" parTransId="{832A1134-54C0-4815-A738-82CC95053EDA}" sibTransId="{A5BEED8C-89B3-4EAD-9914-148894D92287}"/>
    <dgm:cxn modelId="{767D9F35-E7A7-4041-811D-ED3471F3721E}" type="presOf" srcId="{9C4E3F44-568F-46A0-873A-CA35EA6C707A}" destId="{683213A1-C532-47C4-B723-098CB214F687}" srcOrd="0" destOrd="0" presId="urn:microsoft.com/office/officeart/2008/layout/VerticalCurvedList"/>
    <dgm:cxn modelId="{73419773-D80A-4932-9473-8765FBA70201}" srcId="{9C4E3F44-568F-46A0-873A-CA35EA6C707A}" destId="{82EC78AF-CCBE-45B0-A3B2-237535D459B3}" srcOrd="0" destOrd="0" parTransId="{B3A1F2BA-8AAE-4ED8-AE88-600BEB1E37A1}" sibTransId="{A06E3E31-197D-4403-8209-0A0D149AED01}"/>
    <dgm:cxn modelId="{CD35B5B0-B12C-4012-A149-CCC16BAC35AA}" type="presOf" srcId="{9F1C0FCA-9D75-4089-B371-13274DCF89E6}" destId="{1F89E2D7-0202-447A-BB2C-1EEF9E789448}" srcOrd="0" destOrd="1" presId="urn:microsoft.com/office/officeart/2008/layout/VerticalCurvedList"/>
    <dgm:cxn modelId="{55C2D97E-7D89-48E7-84AF-F250DF79A6F8}" type="presOf" srcId="{6C184A58-6038-45B9-B13E-DD1E112AF334}" destId="{65B452FD-A587-4DCC-9C39-17D5BEB999D2}" srcOrd="0" destOrd="1" presId="urn:microsoft.com/office/officeart/2008/layout/VerticalCurvedList"/>
    <dgm:cxn modelId="{51FC5526-1745-4628-AB01-6C1AC0E788F6}" srcId="{E6D2103B-CCA8-46BF-8AA1-6740D4E10F9C}" destId="{DFA665CE-DAC2-4A1C-A187-D6D1687EC5C6}" srcOrd="2" destOrd="0" parTransId="{00A89A93-690E-4769-B4E1-9AE4F47E6557}" sibTransId="{99AC75BB-A2F4-422A-BDB2-D6E33940B373}"/>
    <dgm:cxn modelId="{83BD46FE-FF3D-477C-8615-7BCBF5F55A31}" srcId="{E6D2103B-CCA8-46BF-8AA1-6740D4E10F9C}" destId="{9C4E3F44-568F-46A0-873A-CA35EA6C707A}" srcOrd="1" destOrd="0" parTransId="{885CDCE6-7C24-4FB2-929D-7CB152930D20}" sibTransId="{E9BBFFB3-68AE-4EA9-8890-D959D0AC5898}"/>
    <dgm:cxn modelId="{9AA3A3B7-B3D1-4CC2-B54A-9BC4A5DA6098}" type="presOf" srcId="{DFA665CE-DAC2-4A1C-A187-D6D1687EC5C6}" destId="{BA507E55-A5A1-4DD4-8E62-F442C5D61100}" srcOrd="0" destOrd="0" presId="urn:microsoft.com/office/officeart/2008/layout/VerticalCurvedList"/>
    <dgm:cxn modelId="{5A39EB43-21D7-41CE-BD1A-3FD4192AA557}" type="presParOf" srcId="{8ED4489C-A789-4F6A-81D7-1C22A890B0B0}" destId="{60CC294F-E9F0-4B34-BBCD-6481DF932E3D}" srcOrd="0" destOrd="0" presId="urn:microsoft.com/office/officeart/2008/layout/VerticalCurvedList"/>
    <dgm:cxn modelId="{713BA287-08A7-4D4A-934E-732D041502FE}" type="presParOf" srcId="{60CC294F-E9F0-4B34-BBCD-6481DF932E3D}" destId="{327CF110-2D54-48BF-9C43-4E205BBB5392}" srcOrd="0" destOrd="0" presId="urn:microsoft.com/office/officeart/2008/layout/VerticalCurvedList"/>
    <dgm:cxn modelId="{4E3594A8-716F-418C-91EA-A54FE9CB67BA}" type="presParOf" srcId="{327CF110-2D54-48BF-9C43-4E205BBB5392}" destId="{95396704-CA7A-4664-BD7C-821F7BE5050B}" srcOrd="0" destOrd="0" presId="urn:microsoft.com/office/officeart/2008/layout/VerticalCurvedList"/>
    <dgm:cxn modelId="{87A1E444-EEEB-4ED9-9EE3-85B624F7B8F7}" type="presParOf" srcId="{327CF110-2D54-48BF-9C43-4E205BBB5392}" destId="{F6065D5E-019D-438E-82ED-B2A2F59640AB}" srcOrd="1" destOrd="0" presId="urn:microsoft.com/office/officeart/2008/layout/VerticalCurvedList"/>
    <dgm:cxn modelId="{DDA5FB47-43DD-465E-829B-843F2B35E749}" type="presParOf" srcId="{327CF110-2D54-48BF-9C43-4E205BBB5392}" destId="{8E69F685-EB49-45E6-8C00-0A30408A3A3A}" srcOrd="2" destOrd="0" presId="urn:microsoft.com/office/officeart/2008/layout/VerticalCurvedList"/>
    <dgm:cxn modelId="{3F35AD8D-F343-4388-BBB6-067C0E64238D}" type="presParOf" srcId="{327CF110-2D54-48BF-9C43-4E205BBB5392}" destId="{D89F07B6-423A-496C-8519-9B3874A1EC03}" srcOrd="3" destOrd="0" presId="urn:microsoft.com/office/officeart/2008/layout/VerticalCurvedList"/>
    <dgm:cxn modelId="{36560BE9-D15F-44A5-9ECA-93DEAB368C42}" type="presParOf" srcId="{60CC294F-E9F0-4B34-BBCD-6481DF932E3D}" destId="{1F89E2D7-0202-447A-BB2C-1EEF9E789448}" srcOrd="1" destOrd="0" presId="urn:microsoft.com/office/officeart/2008/layout/VerticalCurvedList"/>
    <dgm:cxn modelId="{7FBDC478-038D-4104-A152-2E28903308A9}" type="presParOf" srcId="{60CC294F-E9F0-4B34-BBCD-6481DF932E3D}" destId="{CB75B387-DFB8-40F4-AF75-CEE4D28E79D0}" srcOrd="2" destOrd="0" presId="urn:microsoft.com/office/officeart/2008/layout/VerticalCurvedList"/>
    <dgm:cxn modelId="{9E15B5EE-C948-4D5D-B79E-8ACBDC9D825A}" type="presParOf" srcId="{CB75B387-DFB8-40F4-AF75-CEE4D28E79D0}" destId="{81622721-1EE1-4A85-817D-06C282ABF0B0}" srcOrd="0" destOrd="0" presId="urn:microsoft.com/office/officeart/2008/layout/VerticalCurvedList"/>
    <dgm:cxn modelId="{0403A5C0-5AB8-4068-AD56-B57B5EA7FCB9}" type="presParOf" srcId="{60CC294F-E9F0-4B34-BBCD-6481DF932E3D}" destId="{683213A1-C532-47C4-B723-098CB214F687}" srcOrd="3" destOrd="0" presId="urn:microsoft.com/office/officeart/2008/layout/VerticalCurvedList"/>
    <dgm:cxn modelId="{0B08461A-9008-4D84-815B-923B818038E4}" type="presParOf" srcId="{60CC294F-E9F0-4B34-BBCD-6481DF932E3D}" destId="{9E8FDFEC-3D1C-416D-A6BC-22590C2471A8}" srcOrd="4" destOrd="0" presId="urn:microsoft.com/office/officeart/2008/layout/VerticalCurvedList"/>
    <dgm:cxn modelId="{B246DFCD-B756-4D80-8FE2-A4C7E8288C9A}" type="presParOf" srcId="{9E8FDFEC-3D1C-416D-A6BC-22590C2471A8}" destId="{3F87CF74-DBE3-4892-8F18-EFE32BEAAC0A}" srcOrd="0" destOrd="0" presId="urn:microsoft.com/office/officeart/2008/layout/VerticalCurvedList"/>
    <dgm:cxn modelId="{9331D3E8-EFFB-4A3C-9366-85F97B843B87}" type="presParOf" srcId="{60CC294F-E9F0-4B34-BBCD-6481DF932E3D}" destId="{BA507E55-A5A1-4DD4-8E62-F442C5D61100}" srcOrd="5" destOrd="0" presId="urn:microsoft.com/office/officeart/2008/layout/VerticalCurvedList"/>
    <dgm:cxn modelId="{DC712EBE-8ED8-4162-B588-898BACDA53B4}" type="presParOf" srcId="{60CC294F-E9F0-4B34-BBCD-6481DF932E3D}" destId="{3D688E60-A839-42F2-9299-68BD1A8DC50E}" srcOrd="6" destOrd="0" presId="urn:microsoft.com/office/officeart/2008/layout/VerticalCurvedList"/>
    <dgm:cxn modelId="{5A8A40AD-7DEA-4E39-9236-8AF706001E34}" type="presParOf" srcId="{3D688E60-A839-42F2-9299-68BD1A8DC50E}" destId="{C7EF9986-B0E2-40F5-AA1C-1C1C4FD6F2DD}" srcOrd="0" destOrd="0" presId="urn:microsoft.com/office/officeart/2008/layout/VerticalCurvedList"/>
    <dgm:cxn modelId="{EC96BD60-6FC5-40B5-8D9F-3AE649A70085}" type="presParOf" srcId="{60CC294F-E9F0-4B34-BBCD-6481DF932E3D}" destId="{65B452FD-A587-4DCC-9C39-17D5BEB999D2}" srcOrd="7" destOrd="0" presId="urn:microsoft.com/office/officeart/2008/layout/VerticalCurvedList"/>
    <dgm:cxn modelId="{69775738-E8DF-4C43-9256-61AD9385BA82}" type="presParOf" srcId="{60CC294F-E9F0-4B34-BBCD-6481DF932E3D}" destId="{A33A0B15-71AB-42E4-AB18-AD0BA43AD024}" srcOrd="8" destOrd="0" presId="urn:microsoft.com/office/officeart/2008/layout/VerticalCurvedList"/>
    <dgm:cxn modelId="{49C5AB0B-CACD-41F1-810E-AD95FEF3B515}" type="presParOf" srcId="{A33A0B15-71AB-42E4-AB18-AD0BA43AD024}" destId="{7AF2B513-C804-464E-884E-CF5C1829718F}" srcOrd="0" destOrd="0" presId="urn:microsoft.com/office/officeart/2008/layout/VerticalCurvedList"/>
    <dgm:cxn modelId="{D2670648-323F-4A2E-B8A3-63891939C70C}" type="presParOf" srcId="{60CC294F-E9F0-4B34-BBCD-6481DF932E3D}" destId="{D53A3F1C-28A4-4FFD-BA05-FB9D38F6B7B0}" srcOrd="9" destOrd="0" presId="urn:microsoft.com/office/officeart/2008/layout/VerticalCurvedList"/>
    <dgm:cxn modelId="{4B1E548C-05F2-40DB-A401-694A25A4EBEF}" type="presParOf" srcId="{60CC294F-E9F0-4B34-BBCD-6481DF932E3D}" destId="{CB9EBBF0-428E-48C1-9BFD-FB84E7B64A98}" srcOrd="10" destOrd="0" presId="urn:microsoft.com/office/officeart/2008/layout/VerticalCurvedList"/>
    <dgm:cxn modelId="{8404DAD5-DBFC-4E32-AB5A-2CDEA8CDF16B}" type="presParOf" srcId="{CB9EBBF0-428E-48C1-9BFD-FB84E7B64A98}" destId="{A936DF8F-6E4B-4ADF-ADD3-8780144525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6A9E1-A38B-462D-B473-E7706F88D4D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8F28C31-2037-4E6C-B088-B9C586DD4999}">
      <dgm:prSet phldrT="[Text]" custT="1"/>
      <dgm:spPr/>
      <dgm:t>
        <a:bodyPr/>
        <a:lstStyle/>
        <a:p>
          <a:r>
            <a:rPr lang="en-US" sz="3600" dirty="0" smtClean="0"/>
            <a:t>Established in 2012</a:t>
          </a:r>
          <a:endParaRPr lang="en-US" sz="3600" dirty="0"/>
        </a:p>
      </dgm:t>
    </dgm:pt>
    <dgm:pt modelId="{54C4C3CA-D178-44F9-8D3D-AF3A94B7FBC4}" type="parTrans" cxnId="{A27652AA-39C2-4DD0-8B70-FD6447D7B41B}">
      <dgm:prSet/>
      <dgm:spPr/>
      <dgm:t>
        <a:bodyPr/>
        <a:lstStyle/>
        <a:p>
          <a:endParaRPr lang="en-US" sz="3600"/>
        </a:p>
      </dgm:t>
    </dgm:pt>
    <dgm:pt modelId="{1E44599F-0958-41EC-8D9E-1BBB652EE72C}" type="sibTrans" cxnId="{A27652AA-39C2-4DD0-8B70-FD6447D7B41B}">
      <dgm:prSet/>
      <dgm:spPr/>
      <dgm:t>
        <a:bodyPr/>
        <a:lstStyle/>
        <a:p>
          <a:endParaRPr lang="en-US" sz="3600"/>
        </a:p>
      </dgm:t>
    </dgm:pt>
    <dgm:pt modelId="{72F7AAEE-AFDC-4517-9590-38C0BE79018E}">
      <dgm:prSet phldrT="[Text]" custT="1"/>
      <dgm:spPr/>
      <dgm:t>
        <a:bodyPr/>
        <a:lstStyle/>
        <a:p>
          <a:r>
            <a:rPr lang="en-US" sz="1800" dirty="0" smtClean="0"/>
            <a:t>Engagement</a:t>
          </a:r>
          <a:endParaRPr lang="en-US" sz="1800" dirty="0"/>
        </a:p>
      </dgm:t>
    </dgm:pt>
    <dgm:pt modelId="{B36ED59D-42B2-421E-8AAB-DEEF2719926B}" type="parTrans" cxnId="{6F32ADD5-4988-4389-9CB1-C7EF6941A423}">
      <dgm:prSet/>
      <dgm:spPr/>
      <dgm:t>
        <a:bodyPr/>
        <a:lstStyle/>
        <a:p>
          <a:endParaRPr lang="en-US" sz="3600"/>
        </a:p>
      </dgm:t>
    </dgm:pt>
    <dgm:pt modelId="{532E5029-7708-463D-A0E0-2574AA5FED85}" type="sibTrans" cxnId="{6F32ADD5-4988-4389-9CB1-C7EF6941A423}">
      <dgm:prSet/>
      <dgm:spPr/>
      <dgm:t>
        <a:bodyPr/>
        <a:lstStyle/>
        <a:p>
          <a:endParaRPr lang="en-US" sz="3600"/>
        </a:p>
      </dgm:t>
    </dgm:pt>
    <dgm:pt modelId="{020BFE9E-2F48-4ED9-8969-625455D62BBA}">
      <dgm:prSet phldrT="[Text]" custT="1"/>
      <dgm:spPr/>
      <dgm:t>
        <a:bodyPr/>
        <a:lstStyle/>
        <a:p>
          <a:r>
            <a:rPr lang="en-US" sz="2000" dirty="0" smtClean="0"/>
            <a:t>Activation</a:t>
          </a:r>
          <a:endParaRPr lang="en-US" sz="2000" dirty="0"/>
        </a:p>
      </dgm:t>
    </dgm:pt>
    <dgm:pt modelId="{B31BA0DF-5C7E-44DC-8515-001CF87C7596}" type="parTrans" cxnId="{7CC1CC2C-6DDD-457A-B6D0-33FFFEC43987}">
      <dgm:prSet/>
      <dgm:spPr/>
      <dgm:t>
        <a:bodyPr/>
        <a:lstStyle/>
        <a:p>
          <a:endParaRPr lang="en-US" sz="3600"/>
        </a:p>
      </dgm:t>
    </dgm:pt>
    <dgm:pt modelId="{1D251AAD-4686-45B9-B4A7-B10A8294D9F8}" type="sibTrans" cxnId="{7CC1CC2C-6DDD-457A-B6D0-33FFFEC43987}">
      <dgm:prSet/>
      <dgm:spPr/>
      <dgm:t>
        <a:bodyPr/>
        <a:lstStyle/>
        <a:p>
          <a:endParaRPr lang="en-US" sz="3600"/>
        </a:p>
      </dgm:t>
    </dgm:pt>
    <dgm:pt modelId="{873DF268-D746-40D7-B082-5F85BAB47F09}">
      <dgm:prSet phldrT="[Text]" custT="1"/>
      <dgm:spPr/>
      <dgm:t>
        <a:bodyPr/>
        <a:lstStyle/>
        <a:p>
          <a:r>
            <a:rPr lang="en-US" sz="1600" dirty="0" smtClean="0"/>
            <a:t>Measurement and Communication</a:t>
          </a:r>
          <a:endParaRPr lang="en-US" sz="1600" dirty="0"/>
        </a:p>
      </dgm:t>
    </dgm:pt>
    <dgm:pt modelId="{BBE7967B-8F98-49DE-9449-0F47B6EC24E8}" type="parTrans" cxnId="{CCC3418E-2F17-4184-894A-78835BF9E262}">
      <dgm:prSet/>
      <dgm:spPr/>
      <dgm:t>
        <a:bodyPr/>
        <a:lstStyle/>
        <a:p>
          <a:endParaRPr lang="en-US" sz="3600"/>
        </a:p>
      </dgm:t>
    </dgm:pt>
    <dgm:pt modelId="{37A27D60-DCFF-4DA6-94C2-ACDEB787B519}" type="sibTrans" cxnId="{CCC3418E-2F17-4184-894A-78835BF9E262}">
      <dgm:prSet/>
      <dgm:spPr/>
      <dgm:t>
        <a:bodyPr/>
        <a:lstStyle/>
        <a:p>
          <a:endParaRPr lang="en-US" sz="3600"/>
        </a:p>
      </dgm:t>
    </dgm:pt>
    <dgm:pt modelId="{9C94D9A7-E9A3-4C66-95B9-3311F029D407}" type="pres">
      <dgm:prSet presAssocID="{32F6A9E1-A38B-462D-B473-E7706F88D4D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A2D8946-60BE-42EA-903F-5E528F877780}" type="pres">
      <dgm:prSet presAssocID="{58F28C31-2037-4E6C-B088-B9C586DD499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A98831FD-658F-45E2-8E6E-DEFB13020DF3}" type="pres">
      <dgm:prSet presAssocID="{58F28C31-2037-4E6C-B088-B9C586DD4999}" presName="Accent1" presStyleLbl="node1" presStyleIdx="0" presStyleCnt="15"/>
      <dgm:spPr/>
    </dgm:pt>
    <dgm:pt modelId="{6FD53C7D-8C52-49DF-A3C5-0B9D53ADFFEA}" type="pres">
      <dgm:prSet presAssocID="{58F28C31-2037-4E6C-B088-B9C586DD4999}" presName="Accent2" presStyleLbl="node1" presStyleIdx="1" presStyleCnt="15"/>
      <dgm:spPr/>
    </dgm:pt>
    <dgm:pt modelId="{839C742B-354F-4EAE-A77C-AE430D49C293}" type="pres">
      <dgm:prSet presAssocID="{58F28C31-2037-4E6C-B088-B9C586DD4999}" presName="Accent3" presStyleLbl="node1" presStyleIdx="2" presStyleCnt="15"/>
      <dgm:spPr/>
    </dgm:pt>
    <dgm:pt modelId="{7D70CF33-2546-4DD0-A6AB-4E0E0812C985}" type="pres">
      <dgm:prSet presAssocID="{58F28C31-2037-4E6C-B088-B9C586DD4999}" presName="Accent4" presStyleLbl="node1" presStyleIdx="3" presStyleCnt="15"/>
      <dgm:spPr/>
    </dgm:pt>
    <dgm:pt modelId="{01F093D4-A042-4F33-A6A3-52E8D84E9C2D}" type="pres">
      <dgm:prSet presAssocID="{58F28C31-2037-4E6C-B088-B9C586DD4999}" presName="Accent5" presStyleLbl="node1" presStyleIdx="4" presStyleCnt="15"/>
      <dgm:spPr/>
    </dgm:pt>
    <dgm:pt modelId="{F16833F6-70E2-4151-90F1-49608D4154FC}" type="pres">
      <dgm:prSet presAssocID="{58F28C31-2037-4E6C-B088-B9C586DD4999}" presName="Accent6" presStyleLbl="node1" presStyleIdx="5" presStyleCnt="15"/>
      <dgm:spPr/>
    </dgm:pt>
    <dgm:pt modelId="{0EB80EC1-3D75-405F-9EFE-A3A93B9D8A00}" type="pres">
      <dgm:prSet presAssocID="{72F7AAEE-AFDC-4517-9590-38C0BE79018E}" presName="Child1" presStyleLbl="node1" presStyleIdx="6" presStyleCnt="15" custScaleX="115992" custScaleY="10937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B794959-E349-4C6B-9472-C6BDB1372078}" type="pres">
      <dgm:prSet presAssocID="{72F7AAEE-AFDC-4517-9590-38C0BE79018E}" presName="Accent7" presStyleCnt="0"/>
      <dgm:spPr/>
    </dgm:pt>
    <dgm:pt modelId="{081E60B2-3893-49D5-9749-308E4D151666}" type="pres">
      <dgm:prSet presAssocID="{72F7AAEE-AFDC-4517-9590-38C0BE79018E}" presName="AccentHold1" presStyleLbl="node1" presStyleIdx="7" presStyleCnt="15"/>
      <dgm:spPr/>
    </dgm:pt>
    <dgm:pt modelId="{7DE759DE-14D3-4AD7-B794-FBC360EEE751}" type="pres">
      <dgm:prSet presAssocID="{72F7AAEE-AFDC-4517-9590-38C0BE79018E}" presName="Accent8" presStyleCnt="0"/>
      <dgm:spPr/>
    </dgm:pt>
    <dgm:pt modelId="{BFC631A4-3FB2-42BF-9A7C-A9FF94A980C8}" type="pres">
      <dgm:prSet presAssocID="{72F7AAEE-AFDC-4517-9590-38C0BE79018E}" presName="AccentHold2" presStyleLbl="node1" presStyleIdx="8" presStyleCnt="15"/>
      <dgm:spPr/>
    </dgm:pt>
    <dgm:pt modelId="{7A6E55CC-3C3A-4CD0-BA90-9DB27D03A26D}" type="pres">
      <dgm:prSet presAssocID="{020BFE9E-2F48-4ED9-8969-625455D62BBA}" presName="Child2" presStyleLbl="node1" presStyleIdx="9" presStyleCnt="15" custScaleX="112733" custScaleY="10872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66A46C2-EE51-46CC-9605-B76ED165E179}" type="pres">
      <dgm:prSet presAssocID="{020BFE9E-2F48-4ED9-8969-625455D62BBA}" presName="Accent9" presStyleCnt="0"/>
      <dgm:spPr/>
    </dgm:pt>
    <dgm:pt modelId="{C3ED36EF-3055-414A-A072-9BF8D95B6E7C}" type="pres">
      <dgm:prSet presAssocID="{020BFE9E-2F48-4ED9-8969-625455D62BBA}" presName="AccentHold1" presStyleLbl="node1" presStyleIdx="10" presStyleCnt="15"/>
      <dgm:spPr/>
    </dgm:pt>
    <dgm:pt modelId="{AFC468EB-F98A-4746-8658-A206894726B5}" type="pres">
      <dgm:prSet presAssocID="{020BFE9E-2F48-4ED9-8969-625455D62BBA}" presName="Accent10" presStyleCnt="0"/>
      <dgm:spPr/>
    </dgm:pt>
    <dgm:pt modelId="{76A6E77A-B27A-4433-A941-DDBC39751D6D}" type="pres">
      <dgm:prSet presAssocID="{020BFE9E-2F48-4ED9-8969-625455D62BBA}" presName="AccentHold2" presStyleLbl="node1" presStyleIdx="11" presStyleCnt="15"/>
      <dgm:spPr/>
    </dgm:pt>
    <dgm:pt modelId="{EBC391C8-A06C-4658-9356-A8376A85D578}" type="pres">
      <dgm:prSet presAssocID="{020BFE9E-2F48-4ED9-8969-625455D62BBA}" presName="Accent11" presStyleCnt="0"/>
      <dgm:spPr/>
    </dgm:pt>
    <dgm:pt modelId="{9EB33028-E6ED-4870-AE4E-294B49C96558}" type="pres">
      <dgm:prSet presAssocID="{020BFE9E-2F48-4ED9-8969-625455D62BBA}" presName="AccentHold3" presStyleLbl="node1" presStyleIdx="12" presStyleCnt="15"/>
      <dgm:spPr/>
    </dgm:pt>
    <dgm:pt modelId="{0681CB6D-F4C7-496D-A8E6-A16839D61D7C}" type="pres">
      <dgm:prSet presAssocID="{873DF268-D746-40D7-B082-5F85BAB47F09}" presName="Child3" presStyleLbl="node1" presStyleIdx="13" presStyleCnt="15" custScaleX="124240" custScaleY="12402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D13B73B-ACE6-4F81-8927-457C14FE0BE3}" type="pres">
      <dgm:prSet presAssocID="{873DF268-D746-40D7-B082-5F85BAB47F09}" presName="Accent12" presStyleCnt="0"/>
      <dgm:spPr/>
    </dgm:pt>
    <dgm:pt modelId="{36915A5A-C73A-4F36-8442-FD618E4438E9}" type="pres">
      <dgm:prSet presAssocID="{873DF268-D746-40D7-B082-5F85BAB47F09}" presName="AccentHold1" presStyleLbl="node1" presStyleIdx="14" presStyleCnt="15"/>
      <dgm:spPr/>
    </dgm:pt>
  </dgm:ptLst>
  <dgm:cxnLst>
    <dgm:cxn modelId="{1E99154B-B6A9-4AA0-8B05-CA7640D48373}" type="presOf" srcId="{32F6A9E1-A38B-462D-B473-E7706F88D4DD}" destId="{9C94D9A7-E9A3-4C66-95B9-3311F029D407}" srcOrd="0" destOrd="0" presId="urn:microsoft.com/office/officeart/2009/3/layout/CircleRelationship"/>
    <dgm:cxn modelId="{6F32ADD5-4988-4389-9CB1-C7EF6941A423}" srcId="{58F28C31-2037-4E6C-B088-B9C586DD4999}" destId="{72F7AAEE-AFDC-4517-9590-38C0BE79018E}" srcOrd="0" destOrd="0" parTransId="{B36ED59D-42B2-421E-8AAB-DEEF2719926B}" sibTransId="{532E5029-7708-463D-A0E0-2574AA5FED85}"/>
    <dgm:cxn modelId="{50281856-E2B9-43CF-B8EB-F4F83877BAAD}" type="presOf" srcId="{873DF268-D746-40D7-B082-5F85BAB47F09}" destId="{0681CB6D-F4C7-496D-A8E6-A16839D61D7C}" srcOrd="0" destOrd="0" presId="urn:microsoft.com/office/officeart/2009/3/layout/CircleRelationship"/>
    <dgm:cxn modelId="{A27652AA-39C2-4DD0-8B70-FD6447D7B41B}" srcId="{32F6A9E1-A38B-462D-B473-E7706F88D4DD}" destId="{58F28C31-2037-4E6C-B088-B9C586DD4999}" srcOrd="0" destOrd="0" parTransId="{54C4C3CA-D178-44F9-8D3D-AF3A94B7FBC4}" sibTransId="{1E44599F-0958-41EC-8D9E-1BBB652EE72C}"/>
    <dgm:cxn modelId="{DA1ABFF3-F00B-442A-B0AE-882506239CC2}" type="presOf" srcId="{58F28C31-2037-4E6C-B088-B9C586DD4999}" destId="{FA2D8946-60BE-42EA-903F-5E528F877780}" srcOrd="0" destOrd="0" presId="urn:microsoft.com/office/officeart/2009/3/layout/CircleRelationship"/>
    <dgm:cxn modelId="{A81BC78F-761E-4C5D-8EE0-B1F48E492E53}" type="presOf" srcId="{020BFE9E-2F48-4ED9-8969-625455D62BBA}" destId="{7A6E55CC-3C3A-4CD0-BA90-9DB27D03A26D}" srcOrd="0" destOrd="0" presId="urn:microsoft.com/office/officeart/2009/3/layout/CircleRelationship"/>
    <dgm:cxn modelId="{7CC1CC2C-6DDD-457A-B6D0-33FFFEC43987}" srcId="{58F28C31-2037-4E6C-B088-B9C586DD4999}" destId="{020BFE9E-2F48-4ED9-8969-625455D62BBA}" srcOrd="1" destOrd="0" parTransId="{B31BA0DF-5C7E-44DC-8515-001CF87C7596}" sibTransId="{1D251AAD-4686-45B9-B4A7-B10A8294D9F8}"/>
    <dgm:cxn modelId="{CCC3418E-2F17-4184-894A-78835BF9E262}" srcId="{58F28C31-2037-4E6C-B088-B9C586DD4999}" destId="{873DF268-D746-40D7-B082-5F85BAB47F09}" srcOrd="2" destOrd="0" parTransId="{BBE7967B-8F98-49DE-9449-0F47B6EC24E8}" sibTransId="{37A27D60-DCFF-4DA6-94C2-ACDEB787B519}"/>
    <dgm:cxn modelId="{F9EC6BDC-9E7C-47D6-97CA-3826DE79533F}" type="presOf" srcId="{72F7AAEE-AFDC-4517-9590-38C0BE79018E}" destId="{0EB80EC1-3D75-405F-9EFE-A3A93B9D8A00}" srcOrd="0" destOrd="0" presId="urn:microsoft.com/office/officeart/2009/3/layout/CircleRelationship"/>
    <dgm:cxn modelId="{FE24382E-7A68-4A67-A234-C56DDA3FF6D5}" type="presParOf" srcId="{9C94D9A7-E9A3-4C66-95B9-3311F029D407}" destId="{FA2D8946-60BE-42EA-903F-5E528F877780}" srcOrd="0" destOrd="0" presId="urn:microsoft.com/office/officeart/2009/3/layout/CircleRelationship"/>
    <dgm:cxn modelId="{2EA5E465-C229-4B30-ADC7-CB1C6283F866}" type="presParOf" srcId="{9C94D9A7-E9A3-4C66-95B9-3311F029D407}" destId="{A98831FD-658F-45E2-8E6E-DEFB13020DF3}" srcOrd="1" destOrd="0" presId="urn:microsoft.com/office/officeart/2009/3/layout/CircleRelationship"/>
    <dgm:cxn modelId="{B35C9359-0BAF-4525-A2F0-10C34E6CD025}" type="presParOf" srcId="{9C94D9A7-E9A3-4C66-95B9-3311F029D407}" destId="{6FD53C7D-8C52-49DF-A3C5-0B9D53ADFFEA}" srcOrd="2" destOrd="0" presId="urn:microsoft.com/office/officeart/2009/3/layout/CircleRelationship"/>
    <dgm:cxn modelId="{6A0AC9DD-4ED9-4496-BD18-17E4806A71AE}" type="presParOf" srcId="{9C94D9A7-E9A3-4C66-95B9-3311F029D407}" destId="{839C742B-354F-4EAE-A77C-AE430D49C293}" srcOrd="3" destOrd="0" presId="urn:microsoft.com/office/officeart/2009/3/layout/CircleRelationship"/>
    <dgm:cxn modelId="{68FC8423-A39C-4C24-8866-5849B98E73B8}" type="presParOf" srcId="{9C94D9A7-E9A3-4C66-95B9-3311F029D407}" destId="{7D70CF33-2546-4DD0-A6AB-4E0E0812C985}" srcOrd="4" destOrd="0" presId="urn:microsoft.com/office/officeart/2009/3/layout/CircleRelationship"/>
    <dgm:cxn modelId="{298A0A50-4836-4DE3-8743-E7F2352AB7B6}" type="presParOf" srcId="{9C94D9A7-E9A3-4C66-95B9-3311F029D407}" destId="{01F093D4-A042-4F33-A6A3-52E8D84E9C2D}" srcOrd="5" destOrd="0" presId="urn:microsoft.com/office/officeart/2009/3/layout/CircleRelationship"/>
    <dgm:cxn modelId="{CB519554-3DF9-473E-9775-407C6F3B3F85}" type="presParOf" srcId="{9C94D9A7-E9A3-4C66-95B9-3311F029D407}" destId="{F16833F6-70E2-4151-90F1-49608D4154FC}" srcOrd="6" destOrd="0" presId="urn:microsoft.com/office/officeart/2009/3/layout/CircleRelationship"/>
    <dgm:cxn modelId="{9DA3C027-4525-48C7-B3AC-0F2396BEBF33}" type="presParOf" srcId="{9C94D9A7-E9A3-4C66-95B9-3311F029D407}" destId="{0EB80EC1-3D75-405F-9EFE-A3A93B9D8A00}" srcOrd="7" destOrd="0" presId="urn:microsoft.com/office/officeart/2009/3/layout/CircleRelationship"/>
    <dgm:cxn modelId="{932A220C-ABC7-4E21-9C79-2F431CFDDC38}" type="presParOf" srcId="{9C94D9A7-E9A3-4C66-95B9-3311F029D407}" destId="{2B794959-E349-4C6B-9472-C6BDB1372078}" srcOrd="8" destOrd="0" presId="urn:microsoft.com/office/officeart/2009/3/layout/CircleRelationship"/>
    <dgm:cxn modelId="{66829933-94E7-4967-BBD6-1E443A9C6F55}" type="presParOf" srcId="{2B794959-E349-4C6B-9472-C6BDB1372078}" destId="{081E60B2-3893-49D5-9749-308E4D151666}" srcOrd="0" destOrd="0" presId="urn:microsoft.com/office/officeart/2009/3/layout/CircleRelationship"/>
    <dgm:cxn modelId="{0BB8D40C-145B-4DAB-92A1-94AF4228932B}" type="presParOf" srcId="{9C94D9A7-E9A3-4C66-95B9-3311F029D407}" destId="{7DE759DE-14D3-4AD7-B794-FBC360EEE751}" srcOrd="9" destOrd="0" presId="urn:microsoft.com/office/officeart/2009/3/layout/CircleRelationship"/>
    <dgm:cxn modelId="{4BECC6EC-5FD7-4323-A0B8-DB13BD34B14F}" type="presParOf" srcId="{7DE759DE-14D3-4AD7-B794-FBC360EEE751}" destId="{BFC631A4-3FB2-42BF-9A7C-A9FF94A980C8}" srcOrd="0" destOrd="0" presId="urn:microsoft.com/office/officeart/2009/3/layout/CircleRelationship"/>
    <dgm:cxn modelId="{FEE622BA-8CD9-4B0A-9605-6D00101F46E2}" type="presParOf" srcId="{9C94D9A7-E9A3-4C66-95B9-3311F029D407}" destId="{7A6E55CC-3C3A-4CD0-BA90-9DB27D03A26D}" srcOrd="10" destOrd="0" presId="urn:microsoft.com/office/officeart/2009/3/layout/CircleRelationship"/>
    <dgm:cxn modelId="{DB02FEF4-DB67-4FA9-B55A-EBA4BC37A459}" type="presParOf" srcId="{9C94D9A7-E9A3-4C66-95B9-3311F029D407}" destId="{866A46C2-EE51-46CC-9605-B76ED165E179}" srcOrd="11" destOrd="0" presId="urn:microsoft.com/office/officeart/2009/3/layout/CircleRelationship"/>
    <dgm:cxn modelId="{647AFBF0-077F-4EEC-9600-70BB436DDB6B}" type="presParOf" srcId="{866A46C2-EE51-46CC-9605-B76ED165E179}" destId="{C3ED36EF-3055-414A-A072-9BF8D95B6E7C}" srcOrd="0" destOrd="0" presId="urn:microsoft.com/office/officeart/2009/3/layout/CircleRelationship"/>
    <dgm:cxn modelId="{3D7D5650-D0E2-493E-95FF-CA841C6FAACF}" type="presParOf" srcId="{9C94D9A7-E9A3-4C66-95B9-3311F029D407}" destId="{AFC468EB-F98A-4746-8658-A206894726B5}" srcOrd="12" destOrd="0" presId="urn:microsoft.com/office/officeart/2009/3/layout/CircleRelationship"/>
    <dgm:cxn modelId="{4867A577-5E6B-4E94-8452-701E3BCFF907}" type="presParOf" srcId="{AFC468EB-F98A-4746-8658-A206894726B5}" destId="{76A6E77A-B27A-4433-A941-DDBC39751D6D}" srcOrd="0" destOrd="0" presId="urn:microsoft.com/office/officeart/2009/3/layout/CircleRelationship"/>
    <dgm:cxn modelId="{1E88A965-D294-4FD4-904D-3658F2C6BD1E}" type="presParOf" srcId="{9C94D9A7-E9A3-4C66-95B9-3311F029D407}" destId="{EBC391C8-A06C-4658-9356-A8376A85D578}" srcOrd="13" destOrd="0" presId="urn:microsoft.com/office/officeart/2009/3/layout/CircleRelationship"/>
    <dgm:cxn modelId="{97DB5348-49A3-4ACC-97B6-3566C23694BD}" type="presParOf" srcId="{EBC391C8-A06C-4658-9356-A8376A85D578}" destId="{9EB33028-E6ED-4870-AE4E-294B49C96558}" srcOrd="0" destOrd="0" presId="urn:microsoft.com/office/officeart/2009/3/layout/CircleRelationship"/>
    <dgm:cxn modelId="{6B5D93B0-6CEE-479F-BAA1-A25D811BCDCD}" type="presParOf" srcId="{9C94D9A7-E9A3-4C66-95B9-3311F029D407}" destId="{0681CB6D-F4C7-496D-A8E6-A16839D61D7C}" srcOrd="14" destOrd="0" presId="urn:microsoft.com/office/officeart/2009/3/layout/CircleRelationship"/>
    <dgm:cxn modelId="{9FE754B1-24CB-4E93-8146-B867EAC50EEC}" type="presParOf" srcId="{9C94D9A7-E9A3-4C66-95B9-3311F029D407}" destId="{FD13B73B-ACE6-4F81-8927-457C14FE0BE3}" srcOrd="15" destOrd="0" presId="urn:microsoft.com/office/officeart/2009/3/layout/CircleRelationship"/>
    <dgm:cxn modelId="{FC5C524E-6B41-4828-8FD8-3A8352BC299F}" type="presParOf" srcId="{FD13B73B-ACE6-4F81-8927-457C14FE0BE3}" destId="{36915A5A-C73A-4F36-8442-FD618E4438E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CE6DF-17B6-41CD-AA99-B1843C196B41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711BBD-8D9D-455B-8A24-0813D9C19952}">
      <dgm:prSet custT="1"/>
      <dgm:spPr/>
      <dgm:t>
        <a:bodyPr/>
        <a:lstStyle/>
        <a:p>
          <a:r>
            <a:rPr lang="en-US" sz="4000" dirty="0" smtClean="0"/>
            <a:t>Student Focused</a:t>
          </a:r>
        </a:p>
      </dgm:t>
    </dgm:pt>
    <dgm:pt modelId="{3C818D09-ECCB-4F5B-9B48-3E7A53DA1228}" type="parTrans" cxnId="{159248FA-C1DA-4DFF-9CB7-C0BFC83CF320}">
      <dgm:prSet/>
      <dgm:spPr/>
      <dgm:t>
        <a:bodyPr/>
        <a:lstStyle/>
        <a:p>
          <a:endParaRPr lang="en-US" sz="1200"/>
        </a:p>
      </dgm:t>
    </dgm:pt>
    <dgm:pt modelId="{6B4A1A06-532D-412B-A856-1A8E7E94AA3F}" type="sibTrans" cxnId="{159248FA-C1DA-4DFF-9CB7-C0BFC83CF320}">
      <dgm:prSet/>
      <dgm:spPr/>
      <dgm:t>
        <a:bodyPr/>
        <a:lstStyle/>
        <a:p>
          <a:endParaRPr lang="en-US" sz="1200"/>
        </a:p>
      </dgm:t>
    </dgm:pt>
    <dgm:pt modelId="{D6842EF6-4665-46EE-97EB-1CC868AE1109}">
      <dgm:prSet custT="1"/>
      <dgm:spPr/>
      <dgm:t>
        <a:bodyPr/>
        <a:lstStyle/>
        <a:p>
          <a:r>
            <a:rPr lang="en-US" sz="4000" dirty="0" smtClean="0"/>
            <a:t>Collaborative</a:t>
          </a:r>
        </a:p>
      </dgm:t>
    </dgm:pt>
    <dgm:pt modelId="{CEA08AD9-E03F-428D-BACF-68DC3DED48DF}" type="parTrans" cxnId="{AD4D997C-5659-4552-8481-CED50C05960A}">
      <dgm:prSet/>
      <dgm:spPr/>
      <dgm:t>
        <a:bodyPr/>
        <a:lstStyle/>
        <a:p>
          <a:endParaRPr lang="en-US" sz="1200"/>
        </a:p>
      </dgm:t>
    </dgm:pt>
    <dgm:pt modelId="{B84EAE2F-FFEB-427A-B604-5579C5CFDAB1}" type="sibTrans" cxnId="{AD4D997C-5659-4552-8481-CED50C05960A}">
      <dgm:prSet/>
      <dgm:spPr/>
      <dgm:t>
        <a:bodyPr/>
        <a:lstStyle/>
        <a:p>
          <a:endParaRPr lang="en-US" sz="1200"/>
        </a:p>
      </dgm:t>
    </dgm:pt>
    <dgm:pt modelId="{FADA84C3-3029-4E7D-87CD-63EEB4E5C503}">
      <dgm:prSet custT="1"/>
      <dgm:spPr/>
      <dgm:t>
        <a:bodyPr/>
        <a:lstStyle/>
        <a:p>
          <a:r>
            <a:rPr lang="en-US" sz="4000" dirty="0" smtClean="0"/>
            <a:t>Community Centered</a:t>
          </a:r>
        </a:p>
      </dgm:t>
    </dgm:pt>
    <dgm:pt modelId="{2A0B4B0C-5915-4BC2-A9D9-C2ED4DC89D87}" type="parTrans" cxnId="{6515418A-35FF-4867-AB54-816B424A8D97}">
      <dgm:prSet/>
      <dgm:spPr/>
      <dgm:t>
        <a:bodyPr/>
        <a:lstStyle/>
        <a:p>
          <a:endParaRPr lang="en-US" sz="1200"/>
        </a:p>
      </dgm:t>
    </dgm:pt>
    <dgm:pt modelId="{C9C991A1-BD45-4CF1-A511-B3F54E414D98}" type="sibTrans" cxnId="{6515418A-35FF-4867-AB54-816B424A8D97}">
      <dgm:prSet/>
      <dgm:spPr/>
      <dgm:t>
        <a:bodyPr/>
        <a:lstStyle/>
        <a:p>
          <a:endParaRPr lang="en-US" sz="1200"/>
        </a:p>
      </dgm:t>
    </dgm:pt>
    <dgm:pt modelId="{DB12042A-2DC1-4116-B0AD-C1BD125B690F}">
      <dgm:prSet custT="1"/>
      <dgm:spPr/>
      <dgm:t>
        <a:bodyPr/>
        <a:lstStyle/>
        <a:p>
          <a:r>
            <a:rPr lang="en-US" sz="4000" dirty="0" smtClean="0"/>
            <a:t>Evidence Driven</a:t>
          </a:r>
        </a:p>
      </dgm:t>
    </dgm:pt>
    <dgm:pt modelId="{A08DF43A-4131-423E-B394-B90C765776DB}" type="parTrans" cxnId="{12389D11-782F-4F02-AF2F-8B79884E2AE2}">
      <dgm:prSet/>
      <dgm:spPr/>
      <dgm:t>
        <a:bodyPr/>
        <a:lstStyle/>
        <a:p>
          <a:endParaRPr lang="en-US" sz="1200"/>
        </a:p>
      </dgm:t>
    </dgm:pt>
    <dgm:pt modelId="{C7832639-75DA-4728-8AE0-9FA39E42B48A}" type="sibTrans" cxnId="{12389D11-782F-4F02-AF2F-8B79884E2AE2}">
      <dgm:prSet/>
      <dgm:spPr/>
      <dgm:t>
        <a:bodyPr/>
        <a:lstStyle/>
        <a:p>
          <a:endParaRPr lang="en-US" sz="1200"/>
        </a:p>
      </dgm:t>
    </dgm:pt>
    <dgm:pt modelId="{19D11205-7AC9-49C7-BC1A-1E74DD181741}">
      <dgm:prSet custT="1"/>
      <dgm:spPr/>
      <dgm:t>
        <a:bodyPr/>
        <a:lstStyle/>
        <a:p>
          <a:r>
            <a:rPr lang="en-US" sz="4000" smtClean="0"/>
            <a:t>Transformational</a:t>
          </a:r>
          <a:endParaRPr lang="en-US" sz="4000" dirty="0" smtClean="0"/>
        </a:p>
      </dgm:t>
    </dgm:pt>
    <dgm:pt modelId="{68FC6ED9-142F-48D5-AB04-2FE74E1F9BCB}" type="parTrans" cxnId="{8BC6CF16-A9B5-4988-B99C-277A59E02CDA}">
      <dgm:prSet/>
      <dgm:spPr/>
      <dgm:t>
        <a:bodyPr/>
        <a:lstStyle/>
        <a:p>
          <a:endParaRPr lang="en-US" sz="1200"/>
        </a:p>
      </dgm:t>
    </dgm:pt>
    <dgm:pt modelId="{EBD62027-25C1-4672-86B1-7CA0F58012CB}" type="sibTrans" cxnId="{8BC6CF16-A9B5-4988-B99C-277A59E02CDA}">
      <dgm:prSet/>
      <dgm:spPr/>
      <dgm:t>
        <a:bodyPr/>
        <a:lstStyle/>
        <a:p>
          <a:endParaRPr lang="en-US" sz="1200"/>
        </a:p>
      </dgm:t>
    </dgm:pt>
    <dgm:pt modelId="{6C60D7C6-FC71-4CEE-8CC5-D1E673BA6157}" type="pres">
      <dgm:prSet presAssocID="{29ECE6DF-17B6-41CD-AA99-B1843C196B4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6FCBE37-4986-41B7-9968-EF7D3ED38B63}" type="pres">
      <dgm:prSet presAssocID="{56711BBD-8D9D-455B-8A24-0813D9C19952}" presName="noChildren" presStyleCnt="0"/>
      <dgm:spPr/>
    </dgm:pt>
    <dgm:pt modelId="{52CC9057-C553-4946-946E-C12901E32701}" type="pres">
      <dgm:prSet presAssocID="{56711BBD-8D9D-455B-8A24-0813D9C19952}" presName="gap" presStyleCnt="0"/>
      <dgm:spPr/>
    </dgm:pt>
    <dgm:pt modelId="{60FB1016-0BFF-4258-AB81-CD08A7CFF6D0}" type="pres">
      <dgm:prSet presAssocID="{56711BBD-8D9D-455B-8A24-0813D9C19952}" presName="medCircle2" presStyleLbl="vennNode1" presStyleIdx="0" presStyleCnt="5"/>
      <dgm:spPr/>
    </dgm:pt>
    <dgm:pt modelId="{8AC5511A-AE3E-4479-9404-BF64EBA39597}" type="pres">
      <dgm:prSet presAssocID="{56711BBD-8D9D-455B-8A24-0813D9C19952}" presName="txLvlOnly1" presStyleLbl="revTx" presStyleIdx="0" presStyleCnt="5"/>
      <dgm:spPr/>
      <dgm:t>
        <a:bodyPr/>
        <a:lstStyle/>
        <a:p>
          <a:endParaRPr lang="en-US"/>
        </a:p>
      </dgm:t>
    </dgm:pt>
    <dgm:pt modelId="{1FEEC600-AF75-4FC0-B1F0-719DF346EBE3}" type="pres">
      <dgm:prSet presAssocID="{19D11205-7AC9-49C7-BC1A-1E74DD181741}" presName="noChildren" presStyleCnt="0"/>
      <dgm:spPr/>
    </dgm:pt>
    <dgm:pt modelId="{F0787612-E790-408F-BEC9-78164E12775C}" type="pres">
      <dgm:prSet presAssocID="{19D11205-7AC9-49C7-BC1A-1E74DD181741}" presName="gap" presStyleCnt="0"/>
      <dgm:spPr/>
    </dgm:pt>
    <dgm:pt modelId="{AE6DFF9C-CBA5-42E4-B771-CCE12B790B21}" type="pres">
      <dgm:prSet presAssocID="{19D11205-7AC9-49C7-BC1A-1E74DD181741}" presName="medCircle2" presStyleLbl="vennNode1" presStyleIdx="1" presStyleCnt="5"/>
      <dgm:spPr/>
    </dgm:pt>
    <dgm:pt modelId="{4C4148BA-E938-4E4C-98D8-2D0216B80603}" type="pres">
      <dgm:prSet presAssocID="{19D11205-7AC9-49C7-BC1A-1E74DD181741}" presName="txLvlOnly1" presStyleLbl="revTx" presStyleIdx="1" presStyleCnt="5"/>
      <dgm:spPr/>
      <dgm:t>
        <a:bodyPr/>
        <a:lstStyle/>
        <a:p>
          <a:endParaRPr lang="en-US"/>
        </a:p>
      </dgm:t>
    </dgm:pt>
    <dgm:pt modelId="{945CFBDF-CC5E-4D60-B6DE-A48C8929D79A}" type="pres">
      <dgm:prSet presAssocID="{D6842EF6-4665-46EE-97EB-1CC868AE1109}" presName="noChildren" presStyleCnt="0"/>
      <dgm:spPr/>
    </dgm:pt>
    <dgm:pt modelId="{30D559CE-B39F-47F4-ABB0-5DCCC622B575}" type="pres">
      <dgm:prSet presAssocID="{D6842EF6-4665-46EE-97EB-1CC868AE1109}" presName="gap" presStyleCnt="0"/>
      <dgm:spPr/>
    </dgm:pt>
    <dgm:pt modelId="{9EEAB5BF-E517-4A45-BE43-B2DD00F04401}" type="pres">
      <dgm:prSet presAssocID="{D6842EF6-4665-46EE-97EB-1CC868AE1109}" presName="medCircle2" presStyleLbl="vennNode1" presStyleIdx="2" presStyleCnt="5"/>
      <dgm:spPr/>
    </dgm:pt>
    <dgm:pt modelId="{A13BA651-4A5F-43B4-98BE-4270A5D7B99D}" type="pres">
      <dgm:prSet presAssocID="{D6842EF6-4665-46EE-97EB-1CC868AE1109}" presName="txLvlOnly1" presStyleLbl="revTx" presStyleIdx="2" presStyleCnt="5"/>
      <dgm:spPr/>
      <dgm:t>
        <a:bodyPr/>
        <a:lstStyle/>
        <a:p>
          <a:endParaRPr lang="en-US"/>
        </a:p>
      </dgm:t>
    </dgm:pt>
    <dgm:pt modelId="{E1B94CEE-C30A-429F-B919-75D36F999739}" type="pres">
      <dgm:prSet presAssocID="{FADA84C3-3029-4E7D-87CD-63EEB4E5C503}" presName="noChildren" presStyleCnt="0"/>
      <dgm:spPr/>
    </dgm:pt>
    <dgm:pt modelId="{2D14927E-D8FF-4B9B-94CA-85EB2358FB20}" type="pres">
      <dgm:prSet presAssocID="{FADA84C3-3029-4E7D-87CD-63EEB4E5C503}" presName="gap" presStyleCnt="0"/>
      <dgm:spPr/>
    </dgm:pt>
    <dgm:pt modelId="{C578C544-7711-4368-A20A-19ADDC785253}" type="pres">
      <dgm:prSet presAssocID="{FADA84C3-3029-4E7D-87CD-63EEB4E5C503}" presName="medCircle2" presStyleLbl="vennNode1" presStyleIdx="3" presStyleCnt="5"/>
      <dgm:spPr/>
    </dgm:pt>
    <dgm:pt modelId="{D101C267-BFDA-4911-AEE0-E75CECDB2A0D}" type="pres">
      <dgm:prSet presAssocID="{FADA84C3-3029-4E7D-87CD-63EEB4E5C503}" presName="txLvlOnly1" presStyleLbl="revTx" presStyleIdx="3" presStyleCnt="5"/>
      <dgm:spPr/>
      <dgm:t>
        <a:bodyPr/>
        <a:lstStyle/>
        <a:p>
          <a:endParaRPr lang="en-US"/>
        </a:p>
      </dgm:t>
    </dgm:pt>
    <dgm:pt modelId="{FA13D9C0-D6FF-479C-B076-6C48B2DE488E}" type="pres">
      <dgm:prSet presAssocID="{DB12042A-2DC1-4116-B0AD-C1BD125B690F}" presName="noChildren" presStyleCnt="0"/>
      <dgm:spPr/>
    </dgm:pt>
    <dgm:pt modelId="{8D1486BA-EBFA-4C4D-98D7-0C6DDC836603}" type="pres">
      <dgm:prSet presAssocID="{DB12042A-2DC1-4116-B0AD-C1BD125B690F}" presName="gap" presStyleCnt="0"/>
      <dgm:spPr/>
    </dgm:pt>
    <dgm:pt modelId="{58DD4CA6-B63B-45BA-8C0B-280803FB90BD}" type="pres">
      <dgm:prSet presAssocID="{DB12042A-2DC1-4116-B0AD-C1BD125B690F}" presName="medCircle2" presStyleLbl="vennNode1" presStyleIdx="4" presStyleCnt="5"/>
      <dgm:spPr/>
    </dgm:pt>
    <dgm:pt modelId="{E166AE52-5549-4676-B8BF-CB6473BA6E52}" type="pres">
      <dgm:prSet presAssocID="{DB12042A-2DC1-4116-B0AD-C1BD125B690F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A2BB8A61-2799-4907-9246-14C2AC8BEE7A}" type="presOf" srcId="{56711BBD-8D9D-455B-8A24-0813D9C19952}" destId="{8AC5511A-AE3E-4479-9404-BF64EBA39597}" srcOrd="0" destOrd="0" presId="urn:microsoft.com/office/officeart/2008/layout/VerticalCircleList"/>
    <dgm:cxn modelId="{159248FA-C1DA-4DFF-9CB7-C0BFC83CF320}" srcId="{29ECE6DF-17B6-41CD-AA99-B1843C196B41}" destId="{56711BBD-8D9D-455B-8A24-0813D9C19952}" srcOrd="0" destOrd="0" parTransId="{3C818D09-ECCB-4F5B-9B48-3E7A53DA1228}" sibTransId="{6B4A1A06-532D-412B-A856-1A8E7E94AA3F}"/>
    <dgm:cxn modelId="{6515418A-35FF-4867-AB54-816B424A8D97}" srcId="{29ECE6DF-17B6-41CD-AA99-B1843C196B41}" destId="{FADA84C3-3029-4E7D-87CD-63EEB4E5C503}" srcOrd="3" destOrd="0" parTransId="{2A0B4B0C-5915-4BC2-A9D9-C2ED4DC89D87}" sibTransId="{C9C991A1-BD45-4CF1-A511-B3F54E414D98}"/>
    <dgm:cxn modelId="{EC54E1D3-CC0C-4888-8DD6-06B433D634A2}" type="presOf" srcId="{29ECE6DF-17B6-41CD-AA99-B1843C196B41}" destId="{6C60D7C6-FC71-4CEE-8CC5-D1E673BA6157}" srcOrd="0" destOrd="0" presId="urn:microsoft.com/office/officeart/2008/layout/VerticalCircleList"/>
    <dgm:cxn modelId="{6F8F5D83-E0DB-4E3F-AC16-A8C720A783C2}" type="presOf" srcId="{D6842EF6-4665-46EE-97EB-1CC868AE1109}" destId="{A13BA651-4A5F-43B4-98BE-4270A5D7B99D}" srcOrd="0" destOrd="0" presId="urn:microsoft.com/office/officeart/2008/layout/VerticalCircleList"/>
    <dgm:cxn modelId="{8BC6CF16-A9B5-4988-B99C-277A59E02CDA}" srcId="{29ECE6DF-17B6-41CD-AA99-B1843C196B41}" destId="{19D11205-7AC9-49C7-BC1A-1E74DD181741}" srcOrd="1" destOrd="0" parTransId="{68FC6ED9-142F-48D5-AB04-2FE74E1F9BCB}" sibTransId="{EBD62027-25C1-4672-86B1-7CA0F58012CB}"/>
    <dgm:cxn modelId="{9F0BF2E7-9C6C-4A56-BA09-776E90D1E89B}" type="presOf" srcId="{19D11205-7AC9-49C7-BC1A-1E74DD181741}" destId="{4C4148BA-E938-4E4C-98D8-2D0216B80603}" srcOrd="0" destOrd="0" presId="urn:microsoft.com/office/officeart/2008/layout/VerticalCircleList"/>
    <dgm:cxn modelId="{AD4D997C-5659-4552-8481-CED50C05960A}" srcId="{29ECE6DF-17B6-41CD-AA99-B1843C196B41}" destId="{D6842EF6-4665-46EE-97EB-1CC868AE1109}" srcOrd="2" destOrd="0" parTransId="{CEA08AD9-E03F-428D-BACF-68DC3DED48DF}" sibTransId="{B84EAE2F-FFEB-427A-B604-5579C5CFDAB1}"/>
    <dgm:cxn modelId="{F611D4FE-3A9D-4B44-88F3-DC248C61B6D6}" type="presOf" srcId="{FADA84C3-3029-4E7D-87CD-63EEB4E5C503}" destId="{D101C267-BFDA-4911-AEE0-E75CECDB2A0D}" srcOrd="0" destOrd="0" presId="urn:microsoft.com/office/officeart/2008/layout/VerticalCircleList"/>
    <dgm:cxn modelId="{12389D11-782F-4F02-AF2F-8B79884E2AE2}" srcId="{29ECE6DF-17B6-41CD-AA99-B1843C196B41}" destId="{DB12042A-2DC1-4116-B0AD-C1BD125B690F}" srcOrd="4" destOrd="0" parTransId="{A08DF43A-4131-423E-B394-B90C765776DB}" sibTransId="{C7832639-75DA-4728-8AE0-9FA39E42B48A}"/>
    <dgm:cxn modelId="{E977E174-2AAD-42FE-B400-B040B14933A8}" type="presOf" srcId="{DB12042A-2DC1-4116-B0AD-C1BD125B690F}" destId="{E166AE52-5549-4676-B8BF-CB6473BA6E52}" srcOrd="0" destOrd="0" presId="urn:microsoft.com/office/officeart/2008/layout/VerticalCircleList"/>
    <dgm:cxn modelId="{28312431-F4CD-463B-8F01-C28EEC7A42AF}" type="presParOf" srcId="{6C60D7C6-FC71-4CEE-8CC5-D1E673BA6157}" destId="{46FCBE37-4986-41B7-9968-EF7D3ED38B63}" srcOrd="0" destOrd="0" presId="urn:microsoft.com/office/officeart/2008/layout/VerticalCircleList"/>
    <dgm:cxn modelId="{B3E972B5-2923-4846-9B66-71BD64D77AFA}" type="presParOf" srcId="{46FCBE37-4986-41B7-9968-EF7D3ED38B63}" destId="{52CC9057-C553-4946-946E-C12901E32701}" srcOrd="0" destOrd="0" presId="urn:microsoft.com/office/officeart/2008/layout/VerticalCircleList"/>
    <dgm:cxn modelId="{ADDC1545-002F-4987-8785-CF0C845AF8FE}" type="presParOf" srcId="{46FCBE37-4986-41B7-9968-EF7D3ED38B63}" destId="{60FB1016-0BFF-4258-AB81-CD08A7CFF6D0}" srcOrd="1" destOrd="0" presId="urn:microsoft.com/office/officeart/2008/layout/VerticalCircleList"/>
    <dgm:cxn modelId="{06D8E34C-76E4-4594-8291-2AB03D82E22E}" type="presParOf" srcId="{46FCBE37-4986-41B7-9968-EF7D3ED38B63}" destId="{8AC5511A-AE3E-4479-9404-BF64EBA39597}" srcOrd="2" destOrd="0" presId="urn:microsoft.com/office/officeart/2008/layout/VerticalCircleList"/>
    <dgm:cxn modelId="{47A307B6-AA82-4470-891F-B1DFB0D0DB2C}" type="presParOf" srcId="{6C60D7C6-FC71-4CEE-8CC5-D1E673BA6157}" destId="{1FEEC600-AF75-4FC0-B1F0-719DF346EBE3}" srcOrd="1" destOrd="0" presId="urn:microsoft.com/office/officeart/2008/layout/VerticalCircleList"/>
    <dgm:cxn modelId="{BA686D44-8332-4310-9744-6C50BA170260}" type="presParOf" srcId="{1FEEC600-AF75-4FC0-B1F0-719DF346EBE3}" destId="{F0787612-E790-408F-BEC9-78164E12775C}" srcOrd="0" destOrd="0" presId="urn:microsoft.com/office/officeart/2008/layout/VerticalCircleList"/>
    <dgm:cxn modelId="{CE894EE4-2A26-45BD-96A3-EF8ADDA4A618}" type="presParOf" srcId="{1FEEC600-AF75-4FC0-B1F0-719DF346EBE3}" destId="{AE6DFF9C-CBA5-42E4-B771-CCE12B790B21}" srcOrd="1" destOrd="0" presId="urn:microsoft.com/office/officeart/2008/layout/VerticalCircleList"/>
    <dgm:cxn modelId="{5A1A0C68-B966-43FD-B84C-F3736C17F6AF}" type="presParOf" srcId="{1FEEC600-AF75-4FC0-B1F0-719DF346EBE3}" destId="{4C4148BA-E938-4E4C-98D8-2D0216B80603}" srcOrd="2" destOrd="0" presId="urn:microsoft.com/office/officeart/2008/layout/VerticalCircleList"/>
    <dgm:cxn modelId="{8B7312D7-9232-448F-981A-77C8B81E87B5}" type="presParOf" srcId="{6C60D7C6-FC71-4CEE-8CC5-D1E673BA6157}" destId="{945CFBDF-CC5E-4D60-B6DE-A48C8929D79A}" srcOrd="2" destOrd="0" presId="urn:microsoft.com/office/officeart/2008/layout/VerticalCircleList"/>
    <dgm:cxn modelId="{655198BC-E438-4196-B4B7-E916A601D693}" type="presParOf" srcId="{945CFBDF-CC5E-4D60-B6DE-A48C8929D79A}" destId="{30D559CE-B39F-47F4-ABB0-5DCCC622B575}" srcOrd="0" destOrd="0" presId="urn:microsoft.com/office/officeart/2008/layout/VerticalCircleList"/>
    <dgm:cxn modelId="{EC98AA5D-BE7A-4735-BF0C-90E57388BF70}" type="presParOf" srcId="{945CFBDF-CC5E-4D60-B6DE-A48C8929D79A}" destId="{9EEAB5BF-E517-4A45-BE43-B2DD00F04401}" srcOrd="1" destOrd="0" presId="urn:microsoft.com/office/officeart/2008/layout/VerticalCircleList"/>
    <dgm:cxn modelId="{3775FBBE-0729-46C1-89A0-17F7CAED7FA3}" type="presParOf" srcId="{945CFBDF-CC5E-4D60-B6DE-A48C8929D79A}" destId="{A13BA651-4A5F-43B4-98BE-4270A5D7B99D}" srcOrd="2" destOrd="0" presId="urn:microsoft.com/office/officeart/2008/layout/VerticalCircleList"/>
    <dgm:cxn modelId="{14FE2DEC-750C-4FBB-AE64-D041AE9D239B}" type="presParOf" srcId="{6C60D7C6-FC71-4CEE-8CC5-D1E673BA6157}" destId="{E1B94CEE-C30A-429F-B919-75D36F999739}" srcOrd="3" destOrd="0" presId="urn:microsoft.com/office/officeart/2008/layout/VerticalCircleList"/>
    <dgm:cxn modelId="{590FEAEB-9A37-4215-98D7-D30BF334E9A4}" type="presParOf" srcId="{E1B94CEE-C30A-429F-B919-75D36F999739}" destId="{2D14927E-D8FF-4B9B-94CA-85EB2358FB20}" srcOrd="0" destOrd="0" presId="urn:microsoft.com/office/officeart/2008/layout/VerticalCircleList"/>
    <dgm:cxn modelId="{656D46CA-65A2-4D37-962A-9A65922E28BC}" type="presParOf" srcId="{E1B94CEE-C30A-429F-B919-75D36F999739}" destId="{C578C544-7711-4368-A20A-19ADDC785253}" srcOrd="1" destOrd="0" presId="urn:microsoft.com/office/officeart/2008/layout/VerticalCircleList"/>
    <dgm:cxn modelId="{9B58B7AF-13C3-42D1-B4AF-9FAA685F3625}" type="presParOf" srcId="{E1B94CEE-C30A-429F-B919-75D36F999739}" destId="{D101C267-BFDA-4911-AEE0-E75CECDB2A0D}" srcOrd="2" destOrd="0" presId="urn:microsoft.com/office/officeart/2008/layout/VerticalCircleList"/>
    <dgm:cxn modelId="{9C21AB2C-FE65-435C-A7F8-E5A4847B08E4}" type="presParOf" srcId="{6C60D7C6-FC71-4CEE-8CC5-D1E673BA6157}" destId="{FA13D9C0-D6FF-479C-B076-6C48B2DE488E}" srcOrd="4" destOrd="0" presId="urn:microsoft.com/office/officeart/2008/layout/VerticalCircleList"/>
    <dgm:cxn modelId="{6DA17E4E-956D-4DCD-8B8E-B9699C7C8710}" type="presParOf" srcId="{FA13D9C0-D6FF-479C-B076-6C48B2DE488E}" destId="{8D1486BA-EBFA-4C4D-98D7-0C6DDC836603}" srcOrd="0" destOrd="0" presId="urn:microsoft.com/office/officeart/2008/layout/VerticalCircleList"/>
    <dgm:cxn modelId="{582D79C9-8A16-4399-A364-F883BFAA529A}" type="presParOf" srcId="{FA13D9C0-D6FF-479C-B076-6C48B2DE488E}" destId="{58DD4CA6-B63B-45BA-8C0B-280803FB90BD}" srcOrd="1" destOrd="0" presId="urn:microsoft.com/office/officeart/2008/layout/VerticalCircleList"/>
    <dgm:cxn modelId="{EC3870A4-A924-4FF9-A757-E2BE1C62E45C}" type="presParOf" srcId="{FA13D9C0-D6FF-479C-B076-6C48B2DE488E}" destId="{E166AE52-5549-4676-B8BF-CB6473BA6E5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302D47-8496-40FE-B219-2CDB1D3DB97E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D4A6ED-1EDE-46C0-A18C-B661BA2FCA5D}">
      <dgm:prSet phldrT="[Text]"/>
      <dgm:spPr/>
      <dgm:t>
        <a:bodyPr/>
        <a:lstStyle/>
        <a:p>
          <a:r>
            <a:rPr lang="en-US" b="1" smtClean="0"/>
            <a:t>All RGV students graduate high school college ready</a:t>
          </a:r>
          <a:endParaRPr lang="en-US" dirty="0"/>
        </a:p>
      </dgm:t>
    </dgm:pt>
    <dgm:pt modelId="{C7890038-C54E-4786-9F28-22F63E1B32DA}" type="parTrans" cxnId="{8AB5E528-87DC-4225-9267-691505995DF1}">
      <dgm:prSet/>
      <dgm:spPr/>
      <dgm:t>
        <a:bodyPr/>
        <a:lstStyle/>
        <a:p>
          <a:endParaRPr lang="en-US"/>
        </a:p>
      </dgm:t>
    </dgm:pt>
    <dgm:pt modelId="{5F4CFD1E-2C1F-4578-A469-3A8ECF97CEFD}" type="sibTrans" cxnId="{8AB5E528-87DC-4225-9267-691505995DF1}">
      <dgm:prSet/>
      <dgm:spPr/>
      <dgm:t>
        <a:bodyPr/>
        <a:lstStyle/>
        <a:p>
          <a:endParaRPr lang="en-US"/>
        </a:p>
      </dgm:t>
    </dgm:pt>
    <dgm:pt modelId="{A4218D1C-E0B7-4990-B521-4F4A784273F3}">
      <dgm:prSet phldrT="[Text]"/>
      <dgm:spPr/>
      <dgm:t>
        <a:bodyPr/>
        <a:lstStyle/>
        <a:p>
          <a:r>
            <a:rPr lang="en-US" b="1" smtClean="0"/>
            <a:t>All high school graduates transition to postsecondary within a year</a:t>
          </a:r>
          <a:endParaRPr lang="en-US" dirty="0"/>
        </a:p>
      </dgm:t>
    </dgm:pt>
    <dgm:pt modelId="{ED942617-6B8A-41E3-BB19-D7C58DCCE3FD}" type="parTrans" cxnId="{B662A13B-87DF-4215-8197-227A857FACE0}">
      <dgm:prSet/>
      <dgm:spPr/>
      <dgm:t>
        <a:bodyPr/>
        <a:lstStyle/>
        <a:p>
          <a:endParaRPr lang="en-US"/>
        </a:p>
      </dgm:t>
    </dgm:pt>
    <dgm:pt modelId="{400C09C2-4CAA-467F-AB9C-F111803B327D}" type="sibTrans" cxnId="{B662A13B-87DF-4215-8197-227A857FACE0}">
      <dgm:prSet/>
      <dgm:spPr/>
      <dgm:t>
        <a:bodyPr/>
        <a:lstStyle/>
        <a:p>
          <a:endParaRPr lang="en-US"/>
        </a:p>
      </dgm:t>
    </dgm:pt>
    <dgm:pt modelId="{5E588B8D-9BB3-4531-9979-436A61251290}">
      <dgm:prSet phldrT="[Text]"/>
      <dgm:spPr/>
      <dgm:t>
        <a:bodyPr/>
        <a:lstStyle/>
        <a:p>
          <a:r>
            <a:rPr lang="en-US" b="1" dirty="0" smtClean="0"/>
            <a:t>All postsecondary students can achieve a degree or credential on time</a:t>
          </a:r>
          <a:endParaRPr lang="en-US" dirty="0"/>
        </a:p>
      </dgm:t>
    </dgm:pt>
    <dgm:pt modelId="{B6C87AFF-9751-42B4-8C83-8EFCC0B1B617}" type="parTrans" cxnId="{E53569BB-F5BD-461D-857D-024A7BB0E90B}">
      <dgm:prSet/>
      <dgm:spPr/>
      <dgm:t>
        <a:bodyPr/>
        <a:lstStyle/>
        <a:p>
          <a:endParaRPr lang="en-US"/>
        </a:p>
      </dgm:t>
    </dgm:pt>
    <dgm:pt modelId="{B367574B-486B-48E9-B13D-DF58D641D77A}" type="sibTrans" cxnId="{E53569BB-F5BD-461D-857D-024A7BB0E90B}">
      <dgm:prSet/>
      <dgm:spPr/>
      <dgm:t>
        <a:bodyPr/>
        <a:lstStyle/>
        <a:p>
          <a:endParaRPr lang="en-US"/>
        </a:p>
      </dgm:t>
    </dgm:pt>
    <dgm:pt modelId="{C2BF5AFE-2BF8-4FBA-8465-8A9F0FBB6C7D}">
      <dgm:prSet phldrT="[Text]"/>
      <dgm:spPr/>
      <dgm:t>
        <a:bodyPr/>
        <a:lstStyle/>
        <a:p>
          <a:r>
            <a:rPr lang="en-US" b="1" dirty="0" smtClean="0"/>
            <a:t>All postsecondary graduates can be employed within 6 months</a:t>
          </a:r>
          <a:endParaRPr lang="en-US" dirty="0"/>
        </a:p>
      </dgm:t>
    </dgm:pt>
    <dgm:pt modelId="{508313D4-CA79-437A-90C3-4B9DB21E9B36}" type="parTrans" cxnId="{DF19B8A0-A8E2-4B39-B886-1EB56A5AF28D}">
      <dgm:prSet/>
      <dgm:spPr/>
      <dgm:t>
        <a:bodyPr/>
        <a:lstStyle/>
        <a:p>
          <a:endParaRPr lang="en-US"/>
        </a:p>
      </dgm:t>
    </dgm:pt>
    <dgm:pt modelId="{BAE8183E-1165-41AB-9DA9-563709475743}" type="sibTrans" cxnId="{DF19B8A0-A8E2-4B39-B886-1EB56A5AF28D}">
      <dgm:prSet/>
      <dgm:spPr/>
      <dgm:t>
        <a:bodyPr/>
        <a:lstStyle/>
        <a:p>
          <a:endParaRPr lang="en-US"/>
        </a:p>
      </dgm:t>
    </dgm:pt>
    <dgm:pt modelId="{B3B045FD-358E-4980-A1B1-B5014862C417}" type="pres">
      <dgm:prSet presAssocID="{E2302D47-8496-40FE-B219-2CDB1D3DB9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41C7B9-29D5-484C-9E84-CBE17A2F325B}" type="pres">
      <dgm:prSet presAssocID="{C2BF5AFE-2BF8-4FBA-8465-8A9F0FBB6C7D}" presName="boxAndChildren" presStyleCnt="0"/>
      <dgm:spPr/>
    </dgm:pt>
    <dgm:pt modelId="{3365A9DF-BB2D-4E30-90D7-352881568C6B}" type="pres">
      <dgm:prSet presAssocID="{C2BF5AFE-2BF8-4FBA-8465-8A9F0FBB6C7D}" presName="parentTextBox" presStyleLbl="node1" presStyleIdx="0" presStyleCnt="4"/>
      <dgm:spPr/>
      <dgm:t>
        <a:bodyPr/>
        <a:lstStyle/>
        <a:p>
          <a:endParaRPr lang="en-US"/>
        </a:p>
      </dgm:t>
    </dgm:pt>
    <dgm:pt modelId="{C45C3DB3-4B1A-45DC-8481-F23EE4E64655}" type="pres">
      <dgm:prSet presAssocID="{B367574B-486B-48E9-B13D-DF58D641D77A}" presName="sp" presStyleCnt="0"/>
      <dgm:spPr/>
    </dgm:pt>
    <dgm:pt modelId="{B9F7F037-9D6C-45B5-9CCF-DF61558BA018}" type="pres">
      <dgm:prSet presAssocID="{5E588B8D-9BB3-4531-9979-436A61251290}" presName="arrowAndChildren" presStyleCnt="0"/>
      <dgm:spPr/>
    </dgm:pt>
    <dgm:pt modelId="{E9A60ACE-DD44-40B8-BAF2-ACB6F45723E3}" type="pres">
      <dgm:prSet presAssocID="{5E588B8D-9BB3-4531-9979-436A6125129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3631C47E-2AFB-46FB-9462-18EE74DE6CBA}" type="pres">
      <dgm:prSet presAssocID="{400C09C2-4CAA-467F-AB9C-F111803B327D}" presName="sp" presStyleCnt="0"/>
      <dgm:spPr/>
    </dgm:pt>
    <dgm:pt modelId="{98C08AD0-BB2A-4A61-8A7C-122E85868969}" type="pres">
      <dgm:prSet presAssocID="{A4218D1C-E0B7-4990-B521-4F4A784273F3}" presName="arrowAndChildren" presStyleCnt="0"/>
      <dgm:spPr/>
    </dgm:pt>
    <dgm:pt modelId="{9DBDF900-E074-4F51-8791-30B802002678}" type="pres">
      <dgm:prSet presAssocID="{A4218D1C-E0B7-4990-B521-4F4A784273F3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4327D598-479A-49F6-B496-C249FE082996}" type="pres">
      <dgm:prSet presAssocID="{5F4CFD1E-2C1F-4578-A469-3A8ECF97CEFD}" presName="sp" presStyleCnt="0"/>
      <dgm:spPr/>
    </dgm:pt>
    <dgm:pt modelId="{5868714A-DA55-40A1-8A55-EA3F2B80F16F}" type="pres">
      <dgm:prSet presAssocID="{04D4A6ED-1EDE-46C0-A18C-B661BA2FCA5D}" presName="arrowAndChildren" presStyleCnt="0"/>
      <dgm:spPr/>
    </dgm:pt>
    <dgm:pt modelId="{B27EFFE6-E65D-4F24-A945-D468A9E94CBC}" type="pres">
      <dgm:prSet presAssocID="{04D4A6ED-1EDE-46C0-A18C-B661BA2FCA5D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DF19B8A0-A8E2-4B39-B886-1EB56A5AF28D}" srcId="{E2302D47-8496-40FE-B219-2CDB1D3DB97E}" destId="{C2BF5AFE-2BF8-4FBA-8465-8A9F0FBB6C7D}" srcOrd="3" destOrd="0" parTransId="{508313D4-CA79-437A-90C3-4B9DB21E9B36}" sibTransId="{BAE8183E-1165-41AB-9DA9-563709475743}"/>
    <dgm:cxn modelId="{D4D513F2-66EE-4696-8411-3065E752A17C}" type="presOf" srcId="{04D4A6ED-1EDE-46C0-A18C-B661BA2FCA5D}" destId="{B27EFFE6-E65D-4F24-A945-D468A9E94CBC}" srcOrd="0" destOrd="0" presId="urn:microsoft.com/office/officeart/2005/8/layout/process4"/>
    <dgm:cxn modelId="{B662A13B-87DF-4215-8197-227A857FACE0}" srcId="{E2302D47-8496-40FE-B219-2CDB1D3DB97E}" destId="{A4218D1C-E0B7-4990-B521-4F4A784273F3}" srcOrd="1" destOrd="0" parTransId="{ED942617-6B8A-41E3-BB19-D7C58DCCE3FD}" sibTransId="{400C09C2-4CAA-467F-AB9C-F111803B327D}"/>
    <dgm:cxn modelId="{87B760A3-D79B-4E61-9E4D-1889CE8AC0AD}" type="presOf" srcId="{A4218D1C-E0B7-4990-B521-4F4A784273F3}" destId="{9DBDF900-E074-4F51-8791-30B802002678}" srcOrd="0" destOrd="0" presId="urn:microsoft.com/office/officeart/2005/8/layout/process4"/>
    <dgm:cxn modelId="{AB743DB4-AD38-41C6-B576-621AB27C3BC8}" type="presOf" srcId="{5E588B8D-9BB3-4531-9979-436A61251290}" destId="{E9A60ACE-DD44-40B8-BAF2-ACB6F45723E3}" srcOrd="0" destOrd="0" presId="urn:microsoft.com/office/officeart/2005/8/layout/process4"/>
    <dgm:cxn modelId="{8AB5E528-87DC-4225-9267-691505995DF1}" srcId="{E2302D47-8496-40FE-B219-2CDB1D3DB97E}" destId="{04D4A6ED-1EDE-46C0-A18C-B661BA2FCA5D}" srcOrd="0" destOrd="0" parTransId="{C7890038-C54E-4786-9F28-22F63E1B32DA}" sibTransId="{5F4CFD1E-2C1F-4578-A469-3A8ECF97CEFD}"/>
    <dgm:cxn modelId="{9E0DB8E9-54F4-4DC3-BFE2-82BFDE29606D}" type="presOf" srcId="{C2BF5AFE-2BF8-4FBA-8465-8A9F0FBB6C7D}" destId="{3365A9DF-BB2D-4E30-90D7-352881568C6B}" srcOrd="0" destOrd="0" presId="urn:microsoft.com/office/officeart/2005/8/layout/process4"/>
    <dgm:cxn modelId="{22FBCA2D-FDD6-414F-965A-E45B1914979A}" type="presOf" srcId="{E2302D47-8496-40FE-B219-2CDB1D3DB97E}" destId="{B3B045FD-358E-4980-A1B1-B5014862C417}" srcOrd="0" destOrd="0" presId="urn:microsoft.com/office/officeart/2005/8/layout/process4"/>
    <dgm:cxn modelId="{E53569BB-F5BD-461D-857D-024A7BB0E90B}" srcId="{E2302D47-8496-40FE-B219-2CDB1D3DB97E}" destId="{5E588B8D-9BB3-4531-9979-436A61251290}" srcOrd="2" destOrd="0" parTransId="{B6C87AFF-9751-42B4-8C83-8EFCC0B1B617}" sibTransId="{B367574B-486B-48E9-B13D-DF58D641D77A}"/>
    <dgm:cxn modelId="{685FF99D-24F7-44BE-8D15-044701CF4637}" type="presParOf" srcId="{B3B045FD-358E-4980-A1B1-B5014862C417}" destId="{8E41C7B9-29D5-484C-9E84-CBE17A2F325B}" srcOrd="0" destOrd="0" presId="urn:microsoft.com/office/officeart/2005/8/layout/process4"/>
    <dgm:cxn modelId="{AC650F28-8C31-4BA0-80DF-D40C0C987D8D}" type="presParOf" srcId="{8E41C7B9-29D5-484C-9E84-CBE17A2F325B}" destId="{3365A9DF-BB2D-4E30-90D7-352881568C6B}" srcOrd="0" destOrd="0" presId="urn:microsoft.com/office/officeart/2005/8/layout/process4"/>
    <dgm:cxn modelId="{BA4A72B1-C032-436D-81FA-157A8838DADB}" type="presParOf" srcId="{B3B045FD-358E-4980-A1B1-B5014862C417}" destId="{C45C3DB3-4B1A-45DC-8481-F23EE4E64655}" srcOrd="1" destOrd="0" presId="urn:microsoft.com/office/officeart/2005/8/layout/process4"/>
    <dgm:cxn modelId="{D34A5593-E606-47EB-B528-19C0EA7DAE6C}" type="presParOf" srcId="{B3B045FD-358E-4980-A1B1-B5014862C417}" destId="{B9F7F037-9D6C-45B5-9CCF-DF61558BA018}" srcOrd="2" destOrd="0" presId="urn:microsoft.com/office/officeart/2005/8/layout/process4"/>
    <dgm:cxn modelId="{FDA8E561-4E19-4A60-A52E-F415738640FD}" type="presParOf" srcId="{B9F7F037-9D6C-45B5-9CCF-DF61558BA018}" destId="{E9A60ACE-DD44-40B8-BAF2-ACB6F45723E3}" srcOrd="0" destOrd="0" presId="urn:microsoft.com/office/officeart/2005/8/layout/process4"/>
    <dgm:cxn modelId="{A868CEAF-14F1-4095-9A64-180425B68138}" type="presParOf" srcId="{B3B045FD-358E-4980-A1B1-B5014862C417}" destId="{3631C47E-2AFB-46FB-9462-18EE74DE6CBA}" srcOrd="3" destOrd="0" presId="urn:microsoft.com/office/officeart/2005/8/layout/process4"/>
    <dgm:cxn modelId="{FC52B72D-7902-4BD9-B08E-25274448F507}" type="presParOf" srcId="{B3B045FD-358E-4980-A1B1-B5014862C417}" destId="{98C08AD0-BB2A-4A61-8A7C-122E85868969}" srcOrd="4" destOrd="0" presId="urn:microsoft.com/office/officeart/2005/8/layout/process4"/>
    <dgm:cxn modelId="{635FFD92-DEB7-4EE8-86F7-035F7F40E9FA}" type="presParOf" srcId="{98C08AD0-BB2A-4A61-8A7C-122E85868969}" destId="{9DBDF900-E074-4F51-8791-30B802002678}" srcOrd="0" destOrd="0" presId="urn:microsoft.com/office/officeart/2005/8/layout/process4"/>
    <dgm:cxn modelId="{AFC4FC0F-DAB0-4D21-9861-B95376A74A04}" type="presParOf" srcId="{B3B045FD-358E-4980-A1B1-B5014862C417}" destId="{4327D598-479A-49F6-B496-C249FE082996}" srcOrd="5" destOrd="0" presId="urn:microsoft.com/office/officeart/2005/8/layout/process4"/>
    <dgm:cxn modelId="{883EA5F1-2E88-4F4D-887F-F2285DC4A4FC}" type="presParOf" srcId="{B3B045FD-358E-4980-A1B1-B5014862C417}" destId="{5868714A-DA55-40A1-8A55-EA3F2B80F16F}" srcOrd="6" destOrd="0" presId="urn:microsoft.com/office/officeart/2005/8/layout/process4"/>
    <dgm:cxn modelId="{84E946E2-0F63-4795-BFDC-954DDFF5F677}" type="presParOf" srcId="{5868714A-DA55-40A1-8A55-EA3F2B80F16F}" destId="{B27EFFE6-E65D-4F24-A945-D468A9E94C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7DD88B-2E97-4968-93E8-EA3C8E04F09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16277B-3CBA-4A2E-9A07-52DFDA2E27BA}">
      <dgm:prSet phldrT="[Text]"/>
      <dgm:spPr/>
      <dgm:t>
        <a:bodyPr/>
        <a:lstStyle/>
        <a:p>
          <a:r>
            <a:rPr lang="en-US" dirty="0" smtClean="0"/>
            <a:t>College Readiness</a:t>
          </a:r>
          <a:endParaRPr lang="en-US" dirty="0"/>
        </a:p>
      </dgm:t>
    </dgm:pt>
    <dgm:pt modelId="{A59D64C7-3429-41C4-8396-B7D0E24C7850}" type="parTrans" cxnId="{AD4CEF8E-8B94-481F-B9A5-EB90F0E6A677}">
      <dgm:prSet/>
      <dgm:spPr/>
      <dgm:t>
        <a:bodyPr/>
        <a:lstStyle/>
        <a:p>
          <a:endParaRPr lang="en-US"/>
        </a:p>
      </dgm:t>
    </dgm:pt>
    <dgm:pt modelId="{F631D803-54DD-41C0-ACF6-C5261D24503F}" type="sibTrans" cxnId="{AD4CEF8E-8B94-481F-B9A5-EB90F0E6A677}">
      <dgm:prSet/>
      <dgm:spPr/>
      <dgm:t>
        <a:bodyPr/>
        <a:lstStyle/>
        <a:p>
          <a:endParaRPr lang="en-US"/>
        </a:p>
      </dgm:t>
    </dgm:pt>
    <dgm:pt modelId="{86EBC599-ABB7-4C70-A4E7-E3477CC7AE97}">
      <dgm:prSet phldrT="[Text]"/>
      <dgm:spPr/>
      <dgm:t>
        <a:bodyPr/>
        <a:lstStyle/>
        <a:p>
          <a:r>
            <a:rPr lang="en-US" dirty="0" smtClean="0"/>
            <a:t>Dropout Prevention &amp; Recovery</a:t>
          </a:r>
          <a:endParaRPr lang="en-US" dirty="0"/>
        </a:p>
      </dgm:t>
    </dgm:pt>
    <dgm:pt modelId="{3482322C-76FF-4FD7-9CED-D3442E815127}" type="parTrans" cxnId="{1FFF0C02-4542-4854-940D-CB9A93CBCA51}">
      <dgm:prSet/>
      <dgm:spPr/>
      <dgm:t>
        <a:bodyPr/>
        <a:lstStyle/>
        <a:p>
          <a:endParaRPr lang="en-US"/>
        </a:p>
      </dgm:t>
    </dgm:pt>
    <dgm:pt modelId="{0A4AB9D2-47D4-4C08-8F52-48633E423CC2}" type="sibTrans" cxnId="{1FFF0C02-4542-4854-940D-CB9A93CBCA51}">
      <dgm:prSet/>
      <dgm:spPr/>
      <dgm:t>
        <a:bodyPr/>
        <a:lstStyle/>
        <a:p>
          <a:endParaRPr lang="en-US"/>
        </a:p>
      </dgm:t>
    </dgm:pt>
    <dgm:pt modelId="{A0F18CA0-19AE-4DB8-99B0-41E27FB89285}">
      <dgm:prSet phldrT="[Text]"/>
      <dgm:spPr/>
      <dgm:t>
        <a:bodyPr/>
        <a:lstStyle/>
        <a:p>
          <a:r>
            <a:rPr lang="en-US" dirty="0" smtClean="0"/>
            <a:t>Excellent Teaching</a:t>
          </a:r>
          <a:endParaRPr lang="en-US" dirty="0"/>
        </a:p>
      </dgm:t>
    </dgm:pt>
    <dgm:pt modelId="{57CAD183-E3D7-4170-952B-69DB732CD939}" type="parTrans" cxnId="{2F70D3E1-F26C-40D1-AA49-33F71815A28C}">
      <dgm:prSet/>
      <dgm:spPr/>
      <dgm:t>
        <a:bodyPr/>
        <a:lstStyle/>
        <a:p>
          <a:endParaRPr lang="en-US"/>
        </a:p>
      </dgm:t>
    </dgm:pt>
    <dgm:pt modelId="{3FECC039-5A64-41B0-AD76-19D58AE5F42B}" type="sibTrans" cxnId="{2F70D3E1-F26C-40D1-AA49-33F71815A28C}">
      <dgm:prSet/>
      <dgm:spPr/>
      <dgm:t>
        <a:bodyPr/>
        <a:lstStyle/>
        <a:p>
          <a:endParaRPr lang="en-US"/>
        </a:p>
      </dgm:t>
    </dgm:pt>
    <dgm:pt modelId="{4C39046C-E648-421E-B95B-B762250166DC}">
      <dgm:prSet phldrT="[Text]"/>
      <dgm:spPr/>
      <dgm:t>
        <a:bodyPr/>
        <a:lstStyle/>
        <a:p>
          <a:r>
            <a:rPr lang="en-US" dirty="0" smtClean="0"/>
            <a:t>Culture of Attending College</a:t>
          </a:r>
          <a:endParaRPr lang="en-US" dirty="0"/>
        </a:p>
      </dgm:t>
    </dgm:pt>
    <dgm:pt modelId="{956A3663-CFFF-4478-9623-0DA0619F640F}" type="parTrans" cxnId="{B2A8DC3C-EFC7-4464-BF71-8CB01A4640CC}">
      <dgm:prSet/>
      <dgm:spPr/>
      <dgm:t>
        <a:bodyPr/>
        <a:lstStyle/>
        <a:p>
          <a:endParaRPr lang="en-US"/>
        </a:p>
      </dgm:t>
    </dgm:pt>
    <dgm:pt modelId="{BB154899-1282-4597-BC1E-68C035994FB6}" type="sibTrans" cxnId="{B2A8DC3C-EFC7-4464-BF71-8CB01A4640CC}">
      <dgm:prSet/>
      <dgm:spPr/>
      <dgm:t>
        <a:bodyPr/>
        <a:lstStyle/>
        <a:p>
          <a:endParaRPr lang="en-US"/>
        </a:p>
      </dgm:t>
    </dgm:pt>
    <dgm:pt modelId="{7061CE14-3473-4135-948B-781AE4642CD3}">
      <dgm:prSet phldrT="[Text]"/>
      <dgm:spPr/>
      <dgm:t>
        <a:bodyPr/>
        <a:lstStyle/>
        <a:p>
          <a:r>
            <a:rPr lang="en-US" dirty="0" smtClean="0"/>
            <a:t>College Supports</a:t>
          </a:r>
          <a:endParaRPr lang="en-US" dirty="0"/>
        </a:p>
      </dgm:t>
    </dgm:pt>
    <dgm:pt modelId="{BDFBA5B6-88C8-4BCC-8B9F-AA2F5510002D}" type="parTrans" cxnId="{93FA36AE-7EC5-4953-ADB8-73634AD2D185}">
      <dgm:prSet/>
      <dgm:spPr/>
      <dgm:t>
        <a:bodyPr/>
        <a:lstStyle/>
        <a:p>
          <a:endParaRPr lang="en-US"/>
        </a:p>
      </dgm:t>
    </dgm:pt>
    <dgm:pt modelId="{9110A866-D767-4104-BAD1-D7BEB51A06A9}" type="sibTrans" cxnId="{93FA36AE-7EC5-4953-ADB8-73634AD2D185}">
      <dgm:prSet/>
      <dgm:spPr/>
      <dgm:t>
        <a:bodyPr/>
        <a:lstStyle/>
        <a:p>
          <a:endParaRPr lang="en-US"/>
        </a:p>
      </dgm:t>
    </dgm:pt>
    <dgm:pt modelId="{F4CC6EA5-FA99-4211-BA88-EAD419979B4B}">
      <dgm:prSet phldrT="[Text]"/>
      <dgm:spPr/>
      <dgm:t>
        <a:bodyPr/>
        <a:lstStyle/>
        <a:p>
          <a:r>
            <a:rPr lang="en-US" dirty="0" smtClean="0"/>
            <a:t>Career Connections</a:t>
          </a:r>
          <a:endParaRPr lang="en-US" dirty="0"/>
        </a:p>
      </dgm:t>
    </dgm:pt>
    <dgm:pt modelId="{E4D01680-FA93-41FA-9DF1-C0CA50D857E5}" type="parTrans" cxnId="{3CCDECD1-208B-4318-9B4F-EEBD73D4FC29}">
      <dgm:prSet/>
      <dgm:spPr/>
      <dgm:t>
        <a:bodyPr/>
        <a:lstStyle/>
        <a:p>
          <a:endParaRPr lang="en-US"/>
        </a:p>
      </dgm:t>
    </dgm:pt>
    <dgm:pt modelId="{35309E19-7FD5-48D0-8BAE-B5F8F8A473A5}" type="sibTrans" cxnId="{3CCDECD1-208B-4318-9B4F-EEBD73D4FC29}">
      <dgm:prSet/>
      <dgm:spPr/>
      <dgm:t>
        <a:bodyPr/>
        <a:lstStyle/>
        <a:p>
          <a:endParaRPr lang="en-US"/>
        </a:p>
      </dgm:t>
    </dgm:pt>
    <dgm:pt modelId="{6D4BCB46-D13E-468A-8660-4BD48EC9DA55}" type="pres">
      <dgm:prSet presAssocID="{457DD88B-2E97-4968-93E8-EA3C8E04F0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11C144D-FF20-4AD1-82C2-33F8D438D2AC}" type="pres">
      <dgm:prSet presAssocID="{457DD88B-2E97-4968-93E8-EA3C8E04F09A}" presName="Name1" presStyleCnt="0"/>
      <dgm:spPr/>
    </dgm:pt>
    <dgm:pt modelId="{72A31879-EA85-4C0D-A78B-6AE2B13B442E}" type="pres">
      <dgm:prSet presAssocID="{457DD88B-2E97-4968-93E8-EA3C8E04F09A}" presName="cycle" presStyleCnt="0"/>
      <dgm:spPr/>
    </dgm:pt>
    <dgm:pt modelId="{29526E7E-DB95-4E0F-80D1-CDBC72EB1F32}" type="pres">
      <dgm:prSet presAssocID="{457DD88B-2E97-4968-93E8-EA3C8E04F09A}" presName="srcNode" presStyleLbl="node1" presStyleIdx="0" presStyleCnt="6"/>
      <dgm:spPr/>
    </dgm:pt>
    <dgm:pt modelId="{98C81823-70FD-43EC-AEF5-3B0894A4B0A0}" type="pres">
      <dgm:prSet presAssocID="{457DD88B-2E97-4968-93E8-EA3C8E04F09A}" presName="conn" presStyleLbl="parChTrans1D2" presStyleIdx="0" presStyleCnt="1"/>
      <dgm:spPr/>
      <dgm:t>
        <a:bodyPr/>
        <a:lstStyle/>
        <a:p>
          <a:endParaRPr lang="en-US"/>
        </a:p>
      </dgm:t>
    </dgm:pt>
    <dgm:pt modelId="{BB0121AA-4D0D-4E79-8F58-F1F05A4483A8}" type="pres">
      <dgm:prSet presAssocID="{457DD88B-2E97-4968-93E8-EA3C8E04F09A}" presName="extraNode" presStyleLbl="node1" presStyleIdx="0" presStyleCnt="6"/>
      <dgm:spPr/>
    </dgm:pt>
    <dgm:pt modelId="{4B5007DD-5D66-4B7A-8EFF-2999CF90B509}" type="pres">
      <dgm:prSet presAssocID="{457DD88B-2E97-4968-93E8-EA3C8E04F09A}" presName="dstNode" presStyleLbl="node1" presStyleIdx="0" presStyleCnt="6"/>
      <dgm:spPr/>
    </dgm:pt>
    <dgm:pt modelId="{A4760ACC-D3A7-443D-80BF-FA2FAFE962A5}" type="pres">
      <dgm:prSet presAssocID="{CF16277B-3CBA-4A2E-9A07-52DFDA2E27B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81A99-4BCC-4093-AAF9-006E8FCE4CAD}" type="pres">
      <dgm:prSet presAssocID="{CF16277B-3CBA-4A2E-9A07-52DFDA2E27BA}" presName="accent_1" presStyleCnt="0"/>
      <dgm:spPr/>
    </dgm:pt>
    <dgm:pt modelId="{3C3CBAEE-F951-4ED8-8E54-146649D0C355}" type="pres">
      <dgm:prSet presAssocID="{CF16277B-3CBA-4A2E-9A07-52DFDA2E27BA}" presName="accentRepeatNode" presStyleLbl="solidFgAcc1" presStyleIdx="0" presStyleCnt="6"/>
      <dgm:spPr/>
    </dgm:pt>
    <dgm:pt modelId="{AF312E0F-CD1D-4C1D-9B86-5AB99CB48068}" type="pres">
      <dgm:prSet presAssocID="{86EBC599-ABB7-4C70-A4E7-E3477CC7AE9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1B09D-6241-4B89-B87C-CB58F9E7AA7B}" type="pres">
      <dgm:prSet presAssocID="{86EBC599-ABB7-4C70-A4E7-E3477CC7AE97}" presName="accent_2" presStyleCnt="0"/>
      <dgm:spPr/>
    </dgm:pt>
    <dgm:pt modelId="{FE8D984A-A9FC-4C83-83B8-B21F0811D450}" type="pres">
      <dgm:prSet presAssocID="{86EBC599-ABB7-4C70-A4E7-E3477CC7AE97}" presName="accentRepeatNode" presStyleLbl="solidFgAcc1" presStyleIdx="1" presStyleCnt="6"/>
      <dgm:spPr/>
    </dgm:pt>
    <dgm:pt modelId="{4094A55D-1B19-4D33-AF39-946A07BFE29C}" type="pres">
      <dgm:prSet presAssocID="{A0F18CA0-19AE-4DB8-99B0-41E27FB8928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4547-8B90-4417-B652-7986ADD9A8D4}" type="pres">
      <dgm:prSet presAssocID="{A0F18CA0-19AE-4DB8-99B0-41E27FB89285}" presName="accent_3" presStyleCnt="0"/>
      <dgm:spPr/>
    </dgm:pt>
    <dgm:pt modelId="{3D51C5B7-A85F-43CA-8A1B-DFE508E7FECF}" type="pres">
      <dgm:prSet presAssocID="{A0F18CA0-19AE-4DB8-99B0-41E27FB89285}" presName="accentRepeatNode" presStyleLbl="solidFgAcc1" presStyleIdx="2" presStyleCnt="6"/>
      <dgm:spPr/>
    </dgm:pt>
    <dgm:pt modelId="{398DEB83-164A-4E3B-9B58-9C8BD18D12E2}" type="pres">
      <dgm:prSet presAssocID="{4C39046C-E648-421E-B95B-B762250166D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496FB-EC0D-48DB-83A6-DEF66CB01684}" type="pres">
      <dgm:prSet presAssocID="{4C39046C-E648-421E-B95B-B762250166DC}" presName="accent_4" presStyleCnt="0"/>
      <dgm:spPr/>
    </dgm:pt>
    <dgm:pt modelId="{BD821A98-FAC2-4663-A4A5-B9646B8A1883}" type="pres">
      <dgm:prSet presAssocID="{4C39046C-E648-421E-B95B-B762250166DC}" presName="accentRepeatNode" presStyleLbl="solidFgAcc1" presStyleIdx="3" presStyleCnt="6"/>
      <dgm:spPr/>
    </dgm:pt>
    <dgm:pt modelId="{B0D6513B-E8F5-4575-AC90-BD108ADEE19B}" type="pres">
      <dgm:prSet presAssocID="{7061CE14-3473-4135-948B-781AE4642CD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7BA77-EE11-4BD4-995C-6B24448D7780}" type="pres">
      <dgm:prSet presAssocID="{7061CE14-3473-4135-948B-781AE4642CD3}" presName="accent_5" presStyleCnt="0"/>
      <dgm:spPr/>
    </dgm:pt>
    <dgm:pt modelId="{0B1F7D0F-953C-4E91-AEF1-ADBB9808A1B1}" type="pres">
      <dgm:prSet presAssocID="{7061CE14-3473-4135-948B-781AE4642CD3}" presName="accentRepeatNode" presStyleLbl="solidFgAcc1" presStyleIdx="4" presStyleCnt="6"/>
      <dgm:spPr/>
    </dgm:pt>
    <dgm:pt modelId="{57C758CB-5C71-4DE8-AC8A-34B793D04FEC}" type="pres">
      <dgm:prSet presAssocID="{F4CC6EA5-FA99-4211-BA88-EAD419979B4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B9317-F3B4-44F1-B5CC-A3010D104478}" type="pres">
      <dgm:prSet presAssocID="{F4CC6EA5-FA99-4211-BA88-EAD419979B4B}" presName="accent_6" presStyleCnt="0"/>
      <dgm:spPr/>
    </dgm:pt>
    <dgm:pt modelId="{3072D678-BFB4-4192-A3CF-6D6BAA1FAF14}" type="pres">
      <dgm:prSet presAssocID="{F4CC6EA5-FA99-4211-BA88-EAD419979B4B}" presName="accentRepeatNode" presStyleLbl="solidFgAcc1" presStyleIdx="5" presStyleCnt="6"/>
      <dgm:spPr/>
    </dgm:pt>
  </dgm:ptLst>
  <dgm:cxnLst>
    <dgm:cxn modelId="{AD4CEF8E-8B94-481F-B9A5-EB90F0E6A677}" srcId="{457DD88B-2E97-4968-93E8-EA3C8E04F09A}" destId="{CF16277B-3CBA-4A2E-9A07-52DFDA2E27BA}" srcOrd="0" destOrd="0" parTransId="{A59D64C7-3429-41C4-8396-B7D0E24C7850}" sibTransId="{F631D803-54DD-41C0-ACF6-C5261D24503F}"/>
    <dgm:cxn modelId="{1E45EBB3-4ECE-4949-80B0-3B2B612E8452}" type="presOf" srcId="{86EBC599-ABB7-4C70-A4E7-E3477CC7AE97}" destId="{AF312E0F-CD1D-4C1D-9B86-5AB99CB48068}" srcOrd="0" destOrd="0" presId="urn:microsoft.com/office/officeart/2008/layout/VerticalCurvedList"/>
    <dgm:cxn modelId="{2F70D3E1-F26C-40D1-AA49-33F71815A28C}" srcId="{457DD88B-2E97-4968-93E8-EA3C8E04F09A}" destId="{A0F18CA0-19AE-4DB8-99B0-41E27FB89285}" srcOrd="2" destOrd="0" parTransId="{57CAD183-E3D7-4170-952B-69DB732CD939}" sibTransId="{3FECC039-5A64-41B0-AD76-19D58AE5F42B}"/>
    <dgm:cxn modelId="{677B9ADD-3DBB-498A-B417-3773D0E8BA5C}" type="presOf" srcId="{457DD88B-2E97-4968-93E8-EA3C8E04F09A}" destId="{6D4BCB46-D13E-468A-8660-4BD48EC9DA55}" srcOrd="0" destOrd="0" presId="urn:microsoft.com/office/officeart/2008/layout/VerticalCurvedList"/>
    <dgm:cxn modelId="{98661456-D34C-491E-97C9-69DCC2DAFAB5}" type="presOf" srcId="{A0F18CA0-19AE-4DB8-99B0-41E27FB89285}" destId="{4094A55D-1B19-4D33-AF39-946A07BFE29C}" srcOrd="0" destOrd="0" presId="urn:microsoft.com/office/officeart/2008/layout/VerticalCurvedList"/>
    <dgm:cxn modelId="{1FFF0C02-4542-4854-940D-CB9A93CBCA51}" srcId="{457DD88B-2E97-4968-93E8-EA3C8E04F09A}" destId="{86EBC599-ABB7-4C70-A4E7-E3477CC7AE97}" srcOrd="1" destOrd="0" parTransId="{3482322C-76FF-4FD7-9CED-D3442E815127}" sibTransId="{0A4AB9D2-47D4-4C08-8F52-48633E423CC2}"/>
    <dgm:cxn modelId="{93FA36AE-7EC5-4953-ADB8-73634AD2D185}" srcId="{457DD88B-2E97-4968-93E8-EA3C8E04F09A}" destId="{7061CE14-3473-4135-948B-781AE4642CD3}" srcOrd="4" destOrd="0" parTransId="{BDFBA5B6-88C8-4BCC-8B9F-AA2F5510002D}" sibTransId="{9110A866-D767-4104-BAD1-D7BEB51A06A9}"/>
    <dgm:cxn modelId="{250B63D4-5343-46D9-84AB-D37C659C8876}" type="presOf" srcId="{4C39046C-E648-421E-B95B-B762250166DC}" destId="{398DEB83-164A-4E3B-9B58-9C8BD18D12E2}" srcOrd="0" destOrd="0" presId="urn:microsoft.com/office/officeart/2008/layout/VerticalCurvedList"/>
    <dgm:cxn modelId="{11311936-F18B-4ACD-ABAD-08E9CCF0D756}" type="presOf" srcId="{F631D803-54DD-41C0-ACF6-C5261D24503F}" destId="{98C81823-70FD-43EC-AEF5-3B0894A4B0A0}" srcOrd="0" destOrd="0" presId="urn:microsoft.com/office/officeart/2008/layout/VerticalCurvedList"/>
    <dgm:cxn modelId="{B2A8DC3C-EFC7-4464-BF71-8CB01A4640CC}" srcId="{457DD88B-2E97-4968-93E8-EA3C8E04F09A}" destId="{4C39046C-E648-421E-B95B-B762250166DC}" srcOrd="3" destOrd="0" parTransId="{956A3663-CFFF-4478-9623-0DA0619F640F}" sibTransId="{BB154899-1282-4597-BC1E-68C035994FB6}"/>
    <dgm:cxn modelId="{3CCDECD1-208B-4318-9B4F-EEBD73D4FC29}" srcId="{457DD88B-2E97-4968-93E8-EA3C8E04F09A}" destId="{F4CC6EA5-FA99-4211-BA88-EAD419979B4B}" srcOrd="5" destOrd="0" parTransId="{E4D01680-FA93-41FA-9DF1-C0CA50D857E5}" sibTransId="{35309E19-7FD5-48D0-8BAE-B5F8F8A473A5}"/>
    <dgm:cxn modelId="{304FB8D5-89D4-4AF5-9E4D-B9E799D4D76C}" type="presOf" srcId="{7061CE14-3473-4135-948B-781AE4642CD3}" destId="{B0D6513B-E8F5-4575-AC90-BD108ADEE19B}" srcOrd="0" destOrd="0" presId="urn:microsoft.com/office/officeart/2008/layout/VerticalCurvedList"/>
    <dgm:cxn modelId="{16E4FE6E-A9D1-4464-AA24-7E302C4DD9DE}" type="presOf" srcId="{F4CC6EA5-FA99-4211-BA88-EAD419979B4B}" destId="{57C758CB-5C71-4DE8-AC8A-34B793D04FEC}" srcOrd="0" destOrd="0" presId="urn:microsoft.com/office/officeart/2008/layout/VerticalCurvedList"/>
    <dgm:cxn modelId="{B619314A-9105-4920-A7B6-A42236F2EEA9}" type="presOf" srcId="{CF16277B-3CBA-4A2E-9A07-52DFDA2E27BA}" destId="{A4760ACC-D3A7-443D-80BF-FA2FAFE962A5}" srcOrd="0" destOrd="0" presId="urn:microsoft.com/office/officeart/2008/layout/VerticalCurvedList"/>
    <dgm:cxn modelId="{CB51257A-F612-471E-8AFF-A2DEFA0B9D89}" type="presParOf" srcId="{6D4BCB46-D13E-468A-8660-4BD48EC9DA55}" destId="{211C144D-FF20-4AD1-82C2-33F8D438D2AC}" srcOrd="0" destOrd="0" presId="urn:microsoft.com/office/officeart/2008/layout/VerticalCurvedList"/>
    <dgm:cxn modelId="{93447E5F-1CF4-42FC-B062-D3AC865753B4}" type="presParOf" srcId="{211C144D-FF20-4AD1-82C2-33F8D438D2AC}" destId="{72A31879-EA85-4C0D-A78B-6AE2B13B442E}" srcOrd="0" destOrd="0" presId="urn:microsoft.com/office/officeart/2008/layout/VerticalCurvedList"/>
    <dgm:cxn modelId="{71505C58-F065-41AC-B766-D152A733FC3A}" type="presParOf" srcId="{72A31879-EA85-4C0D-A78B-6AE2B13B442E}" destId="{29526E7E-DB95-4E0F-80D1-CDBC72EB1F32}" srcOrd="0" destOrd="0" presId="urn:microsoft.com/office/officeart/2008/layout/VerticalCurvedList"/>
    <dgm:cxn modelId="{BCBCFFA2-9130-43E7-8B2D-143B3753457B}" type="presParOf" srcId="{72A31879-EA85-4C0D-A78B-6AE2B13B442E}" destId="{98C81823-70FD-43EC-AEF5-3B0894A4B0A0}" srcOrd="1" destOrd="0" presId="urn:microsoft.com/office/officeart/2008/layout/VerticalCurvedList"/>
    <dgm:cxn modelId="{71AB8844-4C3E-402F-A4D2-190551537DDC}" type="presParOf" srcId="{72A31879-EA85-4C0D-A78B-6AE2B13B442E}" destId="{BB0121AA-4D0D-4E79-8F58-F1F05A4483A8}" srcOrd="2" destOrd="0" presId="urn:microsoft.com/office/officeart/2008/layout/VerticalCurvedList"/>
    <dgm:cxn modelId="{9E36ACBB-C875-4F1D-A3BB-F8BE66708790}" type="presParOf" srcId="{72A31879-EA85-4C0D-A78B-6AE2B13B442E}" destId="{4B5007DD-5D66-4B7A-8EFF-2999CF90B509}" srcOrd="3" destOrd="0" presId="urn:microsoft.com/office/officeart/2008/layout/VerticalCurvedList"/>
    <dgm:cxn modelId="{D2BCC70A-DF54-410D-9F9C-C95B95524803}" type="presParOf" srcId="{211C144D-FF20-4AD1-82C2-33F8D438D2AC}" destId="{A4760ACC-D3A7-443D-80BF-FA2FAFE962A5}" srcOrd="1" destOrd="0" presId="urn:microsoft.com/office/officeart/2008/layout/VerticalCurvedList"/>
    <dgm:cxn modelId="{5CB05473-9B86-4A83-A52F-2FA3D4584789}" type="presParOf" srcId="{211C144D-FF20-4AD1-82C2-33F8D438D2AC}" destId="{EE481A99-4BCC-4093-AAF9-006E8FCE4CAD}" srcOrd="2" destOrd="0" presId="urn:microsoft.com/office/officeart/2008/layout/VerticalCurvedList"/>
    <dgm:cxn modelId="{9AC234B4-1E0A-4DAC-9629-9719FC4D78B8}" type="presParOf" srcId="{EE481A99-4BCC-4093-AAF9-006E8FCE4CAD}" destId="{3C3CBAEE-F951-4ED8-8E54-146649D0C355}" srcOrd="0" destOrd="0" presId="urn:microsoft.com/office/officeart/2008/layout/VerticalCurvedList"/>
    <dgm:cxn modelId="{124CEB76-6FF1-4F09-99F2-50E16918469D}" type="presParOf" srcId="{211C144D-FF20-4AD1-82C2-33F8D438D2AC}" destId="{AF312E0F-CD1D-4C1D-9B86-5AB99CB48068}" srcOrd="3" destOrd="0" presId="urn:microsoft.com/office/officeart/2008/layout/VerticalCurvedList"/>
    <dgm:cxn modelId="{6A0E9799-0D06-44A6-9CBB-F78ADEE507BB}" type="presParOf" srcId="{211C144D-FF20-4AD1-82C2-33F8D438D2AC}" destId="{C1C1B09D-6241-4B89-B87C-CB58F9E7AA7B}" srcOrd="4" destOrd="0" presId="urn:microsoft.com/office/officeart/2008/layout/VerticalCurvedList"/>
    <dgm:cxn modelId="{95992D11-D9DE-4807-B1BC-E2D1C4EC4897}" type="presParOf" srcId="{C1C1B09D-6241-4B89-B87C-CB58F9E7AA7B}" destId="{FE8D984A-A9FC-4C83-83B8-B21F0811D450}" srcOrd="0" destOrd="0" presId="urn:microsoft.com/office/officeart/2008/layout/VerticalCurvedList"/>
    <dgm:cxn modelId="{EC3428EC-621A-4BB8-848F-3D224AB4A750}" type="presParOf" srcId="{211C144D-FF20-4AD1-82C2-33F8D438D2AC}" destId="{4094A55D-1B19-4D33-AF39-946A07BFE29C}" srcOrd="5" destOrd="0" presId="urn:microsoft.com/office/officeart/2008/layout/VerticalCurvedList"/>
    <dgm:cxn modelId="{39C9FF32-05F5-4ED9-9848-A5FBBB98AD3E}" type="presParOf" srcId="{211C144D-FF20-4AD1-82C2-33F8D438D2AC}" destId="{029D4547-8B90-4417-B652-7986ADD9A8D4}" srcOrd="6" destOrd="0" presId="urn:microsoft.com/office/officeart/2008/layout/VerticalCurvedList"/>
    <dgm:cxn modelId="{5828C1C9-A28A-4EF7-AC88-F3B3F350F224}" type="presParOf" srcId="{029D4547-8B90-4417-B652-7986ADD9A8D4}" destId="{3D51C5B7-A85F-43CA-8A1B-DFE508E7FECF}" srcOrd="0" destOrd="0" presId="urn:microsoft.com/office/officeart/2008/layout/VerticalCurvedList"/>
    <dgm:cxn modelId="{A5DD92E9-27D5-4105-9D1D-83C3AC42B706}" type="presParOf" srcId="{211C144D-FF20-4AD1-82C2-33F8D438D2AC}" destId="{398DEB83-164A-4E3B-9B58-9C8BD18D12E2}" srcOrd="7" destOrd="0" presId="urn:microsoft.com/office/officeart/2008/layout/VerticalCurvedList"/>
    <dgm:cxn modelId="{26F8FBC9-D1C0-43C1-B435-C6411472CDF7}" type="presParOf" srcId="{211C144D-FF20-4AD1-82C2-33F8D438D2AC}" destId="{812496FB-EC0D-48DB-83A6-DEF66CB01684}" srcOrd="8" destOrd="0" presId="urn:microsoft.com/office/officeart/2008/layout/VerticalCurvedList"/>
    <dgm:cxn modelId="{BA57AF61-0991-4F6A-8A96-A937C5998E42}" type="presParOf" srcId="{812496FB-EC0D-48DB-83A6-DEF66CB01684}" destId="{BD821A98-FAC2-4663-A4A5-B9646B8A1883}" srcOrd="0" destOrd="0" presId="urn:microsoft.com/office/officeart/2008/layout/VerticalCurvedList"/>
    <dgm:cxn modelId="{716E17A4-8F80-4A85-939E-DA3C500C043B}" type="presParOf" srcId="{211C144D-FF20-4AD1-82C2-33F8D438D2AC}" destId="{B0D6513B-E8F5-4575-AC90-BD108ADEE19B}" srcOrd="9" destOrd="0" presId="urn:microsoft.com/office/officeart/2008/layout/VerticalCurvedList"/>
    <dgm:cxn modelId="{A929E6C2-70FF-444F-B9F3-9678526F2C17}" type="presParOf" srcId="{211C144D-FF20-4AD1-82C2-33F8D438D2AC}" destId="{8037BA77-EE11-4BD4-995C-6B24448D7780}" srcOrd="10" destOrd="0" presId="urn:microsoft.com/office/officeart/2008/layout/VerticalCurvedList"/>
    <dgm:cxn modelId="{B3B73520-5A6B-45F1-B106-A3526AA36E62}" type="presParOf" srcId="{8037BA77-EE11-4BD4-995C-6B24448D7780}" destId="{0B1F7D0F-953C-4E91-AEF1-ADBB9808A1B1}" srcOrd="0" destOrd="0" presId="urn:microsoft.com/office/officeart/2008/layout/VerticalCurvedList"/>
    <dgm:cxn modelId="{6EEFA955-EAA7-4268-9195-0FEF6EF9572D}" type="presParOf" srcId="{211C144D-FF20-4AD1-82C2-33F8D438D2AC}" destId="{57C758CB-5C71-4DE8-AC8A-34B793D04FEC}" srcOrd="11" destOrd="0" presId="urn:microsoft.com/office/officeart/2008/layout/VerticalCurvedList"/>
    <dgm:cxn modelId="{94270F9D-9C8F-41E2-ACF5-075EEA7A222E}" type="presParOf" srcId="{211C144D-FF20-4AD1-82C2-33F8D438D2AC}" destId="{F0FB9317-F3B4-44F1-B5CC-A3010D104478}" srcOrd="12" destOrd="0" presId="urn:microsoft.com/office/officeart/2008/layout/VerticalCurvedList"/>
    <dgm:cxn modelId="{671102E8-2C19-4900-956A-057683598BD6}" type="presParOf" srcId="{F0FB9317-F3B4-44F1-B5CC-A3010D104478}" destId="{3072D678-BFB4-4192-A3CF-6D6BAA1FAF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031686-C586-45EA-9941-26A1E539E37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473955-0537-4598-844E-53FEB211B654}">
      <dgm:prSet phldrT="[Text]"/>
      <dgm:spPr/>
      <dgm:t>
        <a:bodyPr/>
        <a:lstStyle/>
        <a:p>
          <a:r>
            <a:rPr lang="en-US" dirty="0" smtClean="0"/>
            <a:t>Mandate for each school district to partner with at least one  institution of higher education to develop two college prep courses (Math/English)</a:t>
          </a:r>
          <a:endParaRPr lang="en-US" dirty="0"/>
        </a:p>
      </dgm:t>
    </dgm:pt>
    <dgm:pt modelId="{7B91A7F8-6A31-4FFE-8286-04B82C894E9F}" type="parTrans" cxnId="{E73E250F-2DBB-4A74-9A35-4071EF798756}">
      <dgm:prSet/>
      <dgm:spPr/>
      <dgm:t>
        <a:bodyPr/>
        <a:lstStyle/>
        <a:p>
          <a:endParaRPr lang="en-US"/>
        </a:p>
      </dgm:t>
    </dgm:pt>
    <dgm:pt modelId="{A93FD1F8-5398-4877-A841-13E0C5D308B2}" type="sibTrans" cxnId="{E73E250F-2DBB-4A74-9A35-4071EF798756}">
      <dgm:prSet/>
      <dgm:spPr/>
      <dgm:t>
        <a:bodyPr/>
        <a:lstStyle/>
        <a:p>
          <a:endParaRPr lang="en-US"/>
        </a:p>
      </dgm:t>
    </dgm:pt>
    <dgm:pt modelId="{E7BFECC6-00D5-445A-8581-6F71A2DE1D7B}">
      <dgm:prSet/>
      <dgm:spPr/>
      <dgm:t>
        <a:bodyPr/>
        <a:lstStyle/>
        <a:p>
          <a:r>
            <a:rPr lang="en-US" dirty="0" smtClean="0"/>
            <a:t>Courses are for 12</a:t>
          </a:r>
          <a:r>
            <a:rPr lang="en-US" baseline="30000" dirty="0" smtClean="0"/>
            <a:t>th</a:t>
          </a:r>
          <a:r>
            <a:rPr lang="en-US" dirty="0" smtClean="0"/>
            <a:t> grade students who do not meet the college-readiness standards</a:t>
          </a:r>
          <a:endParaRPr lang="en-US" dirty="0"/>
        </a:p>
      </dgm:t>
    </dgm:pt>
    <dgm:pt modelId="{CE1C7D43-60CE-46E8-9771-AB52DCD32B71}" type="parTrans" cxnId="{307C098D-0902-4DB0-B0B8-239916254159}">
      <dgm:prSet/>
      <dgm:spPr/>
      <dgm:t>
        <a:bodyPr/>
        <a:lstStyle/>
        <a:p>
          <a:endParaRPr lang="en-US"/>
        </a:p>
      </dgm:t>
    </dgm:pt>
    <dgm:pt modelId="{BC91A9D2-2F63-41B8-B83C-73EBED4CC37D}" type="sibTrans" cxnId="{307C098D-0902-4DB0-B0B8-239916254159}">
      <dgm:prSet/>
      <dgm:spPr/>
      <dgm:t>
        <a:bodyPr/>
        <a:lstStyle/>
        <a:p>
          <a:endParaRPr lang="en-US"/>
        </a:p>
      </dgm:t>
    </dgm:pt>
    <dgm:pt modelId="{20DBE313-51B8-45E1-A45B-76B367A38927}" type="pres">
      <dgm:prSet presAssocID="{FF031686-C586-45EA-9941-26A1E539E3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F15B1-D2C4-42D8-BBF4-94779EF5DB32}" type="pres">
      <dgm:prSet presAssocID="{07473955-0537-4598-844E-53FEB211B65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A8911-AEE8-4070-B086-A0FF57A52820}" type="pres">
      <dgm:prSet presAssocID="{A93FD1F8-5398-4877-A841-13E0C5D308B2}" presName="spacer" presStyleCnt="0"/>
      <dgm:spPr/>
    </dgm:pt>
    <dgm:pt modelId="{84ADCF71-1644-40D1-AC70-E7B235C66F79}" type="pres">
      <dgm:prSet presAssocID="{E7BFECC6-00D5-445A-8581-6F71A2DE1D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3E250F-2DBB-4A74-9A35-4071EF798756}" srcId="{FF031686-C586-45EA-9941-26A1E539E378}" destId="{07473955-0537-4598-844E-53FEB211B654}" srcOrd="0" destOrd="0" parTransId="{7B91A7F8-6A31-4FFE-8286-04B82C894E9F}" sibTransId="{A93FD1F8-5398-4877-A841-13E0C5D308B2}"/>
    <dgm:cxn modelId="{A2558DA2-4B8F-4A31-A097-EE9286F74079}" type="presOf" srcId="{07473955-0537-4598-844E-53FEB211B654}" destId="{22CF15B1-D2C4-42D8-BBF4-94779EF5DB32}" srcOrd="0" destOrd="0" presId="urn:microsoft.com/office/officeart/2005/8/layout/vList2"/>
    <dgm:cxn modelId="{C119FA9F-2360-4C31-9FCD-017536AD6190}" type="presOf" srcId="{E7BFECC6-00D5-445A-8581-6F71A2DE1D7B}" destId="{84ADCF71-1644-40D1-AC70-E7B235C66F79}" srcOrd="0" destOrd="0" presId="urn:microsoft.com/office/officeart/2005/8/layout/vList2"/>
    <dgm:cxn modelId="{307C098D-0902-4DB0-B0B8-239916254159}" srcId="{FF031686-C586-45EA-9941-26A1E539E378}" destId="{E7BFECC6-00D5-445A-8581-6F71A2DE1D7B}" srcOrd="1" destOrd="0" parTransId="{CE1C7D43-60CE-46E8-9771-AB52DCD32B71}" sibTransId="{BC91A9D2-2F63-41B8-B83C-73EBED4CC37D}"/>
    <dgm:cxn modelId="{F8D6B155-67AB-4E32-B1F9-F9CDE54499AC}" type="presOf" srcId="{FF031686-C586-45EA-9941-26A1E539E378}" destId="{20DBE313-51B8-45E1-A45B-76B367A38927}" srcOrd="0" destOrd="0" presId="urn:microsoft.com/office/officeart/2005/8/layout/vList2"/>
    <dgm:cxn modelId="{87FE8BE0-F1CE-4224-A162-56D190F4086E}" type="presParOf" srcId="{20DBE313-51B8-45E1-A45B-76B367A38927}" destId="{22CF15B1-D2C4-42D8-BBF4-94779EF5DB32}" srcOrd="0" destOrd="0" presId="urn:microsoft.com/office/officeart/2005/8/layout/vList2"/>
    <dgm:cxn modelId="{862B2E51-49D6-4809-930E-E3D81381DFE3}" type="presParOf" srcId="{20DBE313-51B8-45E1-A45B-76B367A38927}" destId="{CCBA8911-AEE8-4070-B086-A0FF57A52820}" srcOrd="1" destOrd="0" presId="urn:microsoft.com/office/officeart/2005/8/layout/vList2"/>
    <dgm:cxn modelId="{D2DF5896-A358-44BB-A7A7-D34726248E8A}" type="presParOf" srcId="{20DBE313-51B8-45E1-A45B-76B367A38927}" destId="{84ADCF71-1644-40D1-AC70-E7B235C66F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1601F0B-2248-4ED7-B994-4E0B79931878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C323B26-8918-463F-AD61-6FCE5AEE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10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C9DA580B-CA3D-45AC-BCB7-F9182DE6A5E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0" tIns="46580" rIns="93160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37611DA9-9437-4E0B-8029-388B2BBBB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F62F2-6780-4487-B8AA-1F35F8F372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5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43,00</a:t>
            </a:r>
            <a:r>
              <a:rPr lang="en-US" baseline="0" dirty="0" smtClean="0"/>
              <a:t> square miles comes from the Texas State Historical Association https://tshaonline.org/handbook/online/articles/ryr01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1DA9-9437-4E0B-8029-388B2BBBB7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0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9468" y="8842032"/>
            <a:ext cx="3013763" cy="465455"/>
          </a:xfrm>
          <a:prstGeom prst="rect">
            <a:avLst/>
          </a:prstGeom>
        </p:spPr>
        <p:txBody>
          <a:bodyPr/>
          <a:lstStyle/>
          <a:p>
            <a:fld id="{37611DA9-9437-4E0B-8029-388B2BBBB73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4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FOT_title 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0672"/>
            <a:ext cx="7772400" cy="685800"/>
          </a:xfrm>
        </p:spPr>
        <p:txBody>
          <a:bodyPr anchor="t" anchorCtr="0"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76472"/>
            <a:ext cx="7772400" cy="4572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smtClean="0">
                <a:solidFill>
                  <a:schemeClr val="bg1"/>
                </a:solidFill>
              </a:defRPr>
            </a:lvl1pPr>
          </a:lstStyle>
          <a:p>
            <a:endParaRPr lang="en-US" sz="1100" smtClean="0"/>
          </a:p>
          <a:p>
            <a:r>
              <a:rPr lang="en-US" sz="1400" smtClean="0"/>
              <a:t>© RGV FOCUS 2015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175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42524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37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80485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03066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8100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70517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13344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kkvanhee\Desktop\PPTS Guidelines\thumb_colorESC1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914400" cy="4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350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200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©2014, Region One Education Service Center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kkvanhee\Desktop\PPTS Guidelines\thumb_colorESC1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914400" cy="448056"/>
          </a:xfrm>
          <a:prstGeom prst="rect">
            <a:avLst/>
          </a:prstGeom>
          <a:noFill/>
        </p:spPr>
      </p:pic>
      <p:pic>
        <p:nvPicPr>
          <p:cNvPr id="8" name="Picture 2" descr="\\cftfs01\users\ddavis\My Pictures\RGV-Focus-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02587"/>
            <a:ext cx="2043891" cy="766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39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1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FOT_title 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0672"/>
            <a:ext cx="7772400" cy="68580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76472"/>
            <a:ext cx="7772400" cy="4572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3902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9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34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47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12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33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10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50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4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144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08379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99"/>
            <a:ext cx="4005072" cy="5257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142999"/>
            <a:ext cx="4005072" cy="5257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74569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6363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50920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94745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25965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27453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2999"/>
            <a:ext cx="8229600" cy="50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8"/>
          <a:srcRect t="10125"/>
          <a:stretch/>
        </p:blipFill>
        <p:spPr>
          <a:xfrm>
            <a:off x="6962775" y="0"/>
            <a:ext cx="2181225" cy="1335454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7239000" y="6492875"/>
            <a:ext cx="1895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pPr algn="r"/>
            <a:r>
              <a:rPr lang="en-US" sz="2000" dirty="0" smtClean="0"/>
              <a:t>RGV FOCUS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299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1pPr>
      <a:lvl2pPr marL="517525" indent="-60325" algn="l" defTabSz="457200" rtl="0" eaLnBrk="1" latinLnBrk="0" hangingPunct="1">
        <a:spcBef>
          <a:spcPct val="20000"/>
        </a:spcBef>
        <a:buSzPct val="85000"/>
        <a:buFont typeface="Arial"/>
        <a:buChar char="•"/>
        <a:defRPr sz="2100" b="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2pPr>
      <a:lvl3pPr marL="971550" indent="-57150" algn="l" defTabSz="457200" rtl="0" eaLnBrk="1" latinLnBrk="0" hangingPunct="1">
        <a:spcBef>
          <a:spcPct val="20000"/>
        </a:spcBef>
        <a:buSzPct val="85000"/>
        <a:buFont typeface="Arial"/>
        <a:buChar char="•"/>
        <a:defRPr sz="2100" b="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3pPr>
      <a:lvl4pPr marL="1427163" indent="-55563" algn="l" defTabSz="457200" rtl="0" eaLnBrk="1" latinLnBrk="0" hangingPunct="1">
        <a:spcBef>
          <a:spcPct val="20000"/>
        </a:spcBef>
        <a:buSzPct val="85000"/>
        <a:buFont typeface="Arial"/>
        <a:buChar char="•"/>
        <a:defRPr sz="2100" b="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4pPr>
      <a:lvl5pPr marL="1889125" indent="-60325" algn="l" defTabSz="457200" rtl="0" eaLnBrk="1" latinLnBrk="0" hangingPunct="1">
        <a:spcBef>
          <a:spcPct val="20000"/>
        </a:spcBef>
        <a:buSzPct val="85000"/>
        <a:buFont typeface="Arial"/>
        <a:buChar char="•"/>
        <a:defRPr sz="2100" b="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24200" y="6172200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©2014, Region One Education Service Center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6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CF37CB.444BF0B0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sc.edu/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gif"/><Relationship Id="rId7" Type="http://schemas.openxmlformats.org/officeDocument/2006/relationships/image" Target="../media/image18.jpeg"/><Relationship Id="rId12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utb.edu/Pages/default.aspx" TargetMode="External"/><Relationship Id="rId11" Type="http://schemas.openxmlformats.org/officeDocument/2006/relationships/image" Target="cid:image002.png@01CF37CB.444BF0B0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9.png"/><Relationship Id="rId4" Type="http://schemas.openxmlformats.org/officeDocument/2006/relationships/hyperlink" Target="http://www.google.com/url?sa=i&amp;source=images&amp;cd=&amp;cad=rja&amp;docid=1numIn_8Dj0AmM&amp;tbnid=ShnWTtjcZUIgyM:&amp;ved=0CAgQjRw&amp;url=http://admin.southtexascollege.edu/pr/logos/hi_res.html&amp;ei=S5YUU-25EcL6oATa0oGQBw&amp;psig=AFQjCNFXqT93qyOl7hAxbhX1AS3npUOqqQ&amp;ust=1393944523330105" TargetMode="External"/><Relationship Id="rId9" Type="http://schemas.openxmlformats.org/officeDocument/2006/relationships/hyperlink" Target="http://www.tsc.ed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ebwork.maa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lace.ccfaculty.org/book/book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47" y="805949"/>
            <a:ext cx="3307516" cy="82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451" y="2347364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Moving Beyond HB5 Mandates: Building Pathways to College Level Courses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0200" y="3733800"/>
            <a:ext cx="8505703" cy="0"/>
          </a:xfrm>
          <a:prstGeom prst="line">
            <a:avLst/>
          </a:prstGeom>
          <a:ln>
            <a:solidFill>
              <a:srgbClr val="63646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1063" y="3874861"/>
            <a:ext cx="8661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</a:rPr>
              <a:t>College Prep Mathematics Workshop – Region </a:t>
            </a:r>
            <a:r>
              <a:rPr lang="en-US" sz="2800" dirty="0" smtClean="0">
                <a:solidFill>
                  <a:schemeClr val="accent6"/>
                </a:solidFill>
              </a:rPr>
              <a:t>1 &amp; 20</a:t>
            </a:r>
          </a:p>
          <a:p>
            <a:pPr algn="ctr"/>
            <a:endParaRPr lang="en-US" sz="2400" dirty="0" smtClean="0">
              <a:solidFill>
                <a:schemeClr val="accent6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December 17, 2015</a:t>
            </a:r>
          </a:p>
          <a:p>
            <a:pPr algn="ctr"/>
            <a:endParaRPr lang="en-US" sz="2000" b="1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711694"/>
            <a:ext cx="1722024" cy="843021"/>
          </a:xfrm>
          <a:prstGeom prst="rect">
            <a:avLst/>
          </a:prstGeom>
        </p:spPr>
      </p:pic>
      <p:pic>
        <p:nvPicPr>
          <p:cNvPr id="10" name="Picture 14" descr="http://www.valleycentral.com/uploadedimages/kgbt/news/Stories/TSTC%20Logo%20New%20400.jpg?w=204&amp;h=153&amp;aspect=nostretch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49" b="10256"/>
          <a:stretch/>
        </p:blipFill>
        <p:spPr bwMode="auto">
          <a:xfrm>
            <a:off x="3724470" y="5400738"/>
            <a:ext cx="1817162" cy="978472"/>
          </a:xfrm>
          <a:prstGeom prst="rect">
            <a:avLst/>
          </a:prstGeom>
          <a:noFill/>
        </p:spPr>
      </p:pic>
      <p:pic>
        <p:nvPicPr>
          <p:cNvPr id="11" name="Picture 10" descr="Texas Southmost College Logo">
            <a:hlinkClick r:id="rId6" tooltip="&quot;Texas Southmost College&quot; "/>
          </p:cNvPr>
          <p:cNvPicPr/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708391" y="5171126"/>
            <a:ext cx="789580" cy="102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8231" y="5064080"/>
            <a:ext cx="1243769" cy="12437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t="35938" b="34375"/>
          <a:stretch/>
        </p:blipFill>
        <p:spPr>
          <a:xfrm>
            <a:off x="391063" y="901525"/>
            <a:ext cx="2234110" cy="6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49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43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Priorities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" y="1066800"/>
            <a:ext cx="8763000" cy="1066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86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40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Bill 5 Mandate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77000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55332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Approach</a:t>
            </a:r>
            <a:endParaRPr lang="en-US" dirty="0"/>
          </a:p>
        </p:txBody>
      </p:sp>
      <p:pic>
        <p:nvPicPr>
          <p:cNvPr id="1031" name="Picture 1" descr="RGV Focus Logo_JPEG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40684"/>
            <a:ext cx="3122133" cy="1075567"/>
          </a:xfrm>
          <a:prstGeom prst="rect">
            <a:avLst/>
          </a:prstGeom>
          <a:noFill/>
        </p:spPr>
      </p:pic>
      <p:pic>
        <p:nvPicPr>
          <p:cNvPr id="1030" name="Picture 18" descr="http://portal.utpa.edu/portal/page/portal/B1B7329B1C7E261FE044000E7F4F73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188017"/>
            <a:ext cx="1529057" cy="1404235"/>
          </a:xfrm>
          <a:prstGeom prst="rect">
            <a:avLst/>
          </a:prstGeom>
          <a:noFill/>
        </p:spPr>
      </p:pic>
      <p:pic>
        <p:nvPicPr>
          <p:cNvPr id="1029" name="Picture 8" descr="http://t2.gstatic.com/images?q=tbn:ANd9GcSUNGo-bDsX6q7lm2eN4MmEl6F59_Q7GuuS71PZoTfSom6HLnG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118103"/>
            <a:ext cx="1820333" cy="762000"/>
          </a:xfrm>
          <a:prstGeom prst="rect">
            <a:avLst/>
          </a:prstGeom>
          <a:noFill/>
        </p:spPr>
      </p:pic>
      <p:pic>
        <p:nvPicPr>
          <p:cNvPr id="1028" name="Picture 13" descr="UTB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2482" y="3354021"/>
            <a:ext cx="1302174" cy="926289"/>
          </a:xfrm>
          <a:prstGeom prst="rect">
            <a:avLst/>
          </a:prstGeom>
          <a:noFill/>
        </p:spPr>
      </p:pic>
      <p:pic>
        <p:nvPicPr>
          <p:cNvPr id="13" name="Picture 14" descr="http://www.valleycentral.com/uploadedimages/kgbt/news/Stories/TSTC%20Logo%20New%20400.jpg?w=204&amp;h=153&amp;aspect=nostretch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49" b="10256"/>
          <a:stretch/>
        </p:blipFill>
        <p:spPr bwMode="auto">
          <a:xfrm>
            <a:off x="826604" y="4965703"/>
            <a:ext cx="1981200" cy="1066800"/>
          </a:xfrm>
          <a:prstGeom prst="rect">
            <a:avLst/>
          </a:prstGeom>
          <a:noFill/>
        </p:spPr>
      </p:pic>
      <p:pic>
        <p:nvPicPr>
          <p:cNvPr id="11" name="Picture 10" descr="Texas Southmost College Logo">
            <a:hlinkClick r:id="rId9" tooltip="&quot;Texas Southmost College&quot; "/>
          </p:cNvPr>
          <p:cNvPicPr/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3830538" y="4240828"/>
            <a:ext cx="789580" cy="102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kkvanhee\Desktop\PPTS Guidelines\thumb_colorESC1Logo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1872454"/>
            <a:ext cx="2043100" cy="1001119"/>
          </a:xfrm>
          <a:prstGeom prst="rect">
            <a:avLst/>
          </a:prstGeom>
          <a:noFill/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77000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41120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 College 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4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Prep Mathematics Course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219200"/>
            <a:ext cx="8600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Course Design for the Region One – College Prep Mathematics Course emphasizes practice and mastery.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Students have seen the material before, but have not had time to master it.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course design uses computer technology to deliver questions to students:</a:t>
            </a:r>
            <a:br>
              <a:rPr lang="en-US" sz="2400" dirty="0" smtClean="0"/>
            </a:br>
            <a:r>
              <a:rPr lang="en-US" sz="2400" dirty="0" smtClean="0"/>
              <a:t>	-    Students get immediate feedback on their work.</a:t>
            </a:r>
          </a:p>
          <a:p>
            <a:pPr marL="1200150" lvl="2" indent="-285750">
              <a:buFontTx/>
              <a:buChar char="-"/>
            </a:pPr>
            <a:r>
              <a:rPr lang="en-US" sz="2400" dirty="0" smtClean="0"/>
              <a:t>Instructors can intervene with students immediately.</a:t>
            </a:r>
          </a:p>
          <a:p>
            <a:pPr marL="1200150" lvl="2" indent="-285750">
              <a:buFontTx/>
              <a:buChar char="-"/>
            </a:pPr>
            <a:r>
              <a:rPr lang="en-US" sz="2400" dirty="0" smtClean="0"/>
              <a:t>The course template is flexible and allows the instructor to adapt it to their class configuration.</a:t>
            </a:r>
          </a:p>
          <a:p>
            <a:pPr marL="1200150" lvl="2" indent="-285750">
              <a:buFontTx/>
              <a:buChar char="-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total cost of our course is $0 per student.  The software and textbook are available free of charge.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7432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Prep Mathematics Course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219200"/>
            <a:ext cx="8600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Course Design for the Region One – College Prep Mathematics Course emphasizes practice and mastery.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This type of course design models the developmental mathematics courses at STC, TSC, TSTC, and the former UTPA.</a:t>
            </a:r>
          </a:p>
        </p:txBody>
      </p:sp>
      <p:pic>
        <p:nvPicPr>
          <p:cNvPr id="4" name="Picture 3" descr="emporium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0"/>
            <a:ext cx="3505200" cy="2628900"/>
          </a:xfrm>
          <a:prstGeom prst="rect">
            <a:avLst/>
          </a:prstGeom>
        </p:spPr>
      </p:pic>
      <p:pic>
        <p:nvPicPr>
          <p:cNvPr id="5" name="Picture 4" descr="emporium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97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228600"/>
            <a:ext cx="7467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College Prep Mathematics Course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667000"/>
            <a:ext cx="518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To achieve our low cost we are making using of an online software: </a:t>
            </a:r>
            <a:r>
              <a:rPr lang="en-US" sz="2400" dirty="0" err="1" smtClean="0"/>
              <a:t>WebWork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WebWork</a:t>
            </a:r>
            <a:r>
              <a:rPr lang="en-US" sz="2400" dirty="0" smtClean="0"/>
              <a:t> is an online homework originally developed with a 1994 grant from the National Science Foundation at the University of Rochester (</a:t>
            </a:r>
            <a:r>
              <a:rPr lang="en-US" sz="2400" dirty="0" err="1" smtClean="0"/>
              <a:t>Pis</a:t>
            </a:r>
            <a:r>
              <a:rPr lang="en-US" sz="2400" dirty="0" smtClean="0"/>
              <a:t> Arnold </a:t>
            </a:r>
            <a:r>
              <a:rPr lang="en-US" sz="2400" dirty="0" err="1" smtClean="0"/>
              <a:t>Pizer</a:t>
            </a:r>
            <a:r>
              <a:rPr lang="en-US" sz="2400" dirty="0" smtClean="0"/>
              <a:t> and Michael Gage).</a:t>
            </a:r>
          </a:p>
        </p:txBody>
      </p:sp>
      <p:pic>
        <p:nvPicPr>
          <p:cNvPr id="6" name="Picture 5" descr="nsf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45" y="799949"/>
            <a:ext cx="1371600" cy="1371600"/>
          </a:xfrm>
          <a:prstGeom prst="rect">
            <a:avLst/>
          </a:prstGeom>
        </p:spPr>
      </p:pic>
      <p:pic>
        <p:nvPicPr>
          <p:cNvPr id="7" name="Picture 6" descr="webwork_rectan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588784" cy="685498"/>
          </a:xfrm>
          <a:prstGeom prst="rect">
            <a:avLst/>
          </a:prstGeom>
        </p:spPr>
      </p:pic>
      <p:pic>
        <p:nvPicPr>
          <p:cNvPr id="8" name="Picture 7" descr="ma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5466745" cy="620549"/>
          </a:xfrm>
          <a:prstGeom prst="rect">
            <a:avLst/>
          </a:prstGeom>
        </p:spPr>
      </p:pic>
      <p:pic>
        <p:nvPicPr>
          <p:cNvPr id="9" name="Picture 8" descr="utrgv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97" y="2286000"/>
            <a:ext cx="1768606" cy="1451731"/>
          </a:xfrm>
          <a:prstGeom prst="rect">
            <a:avLst/>
          </a:prstGeom>
        </p:spPr>
      </p:pic>
      <p:pic>
        <p:nvPicPr>
          <p:cNvPr id="11" name="Picture 10" descr="apizer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>
          <a:xfrm>
            <a:off x="5489762" y="4332500"/>
            <a:ext cx="1596838" cy="2147046"/>
          </a:xfrm>
          <a:prstGeom prst="rect">
            <a:avLst/>
          </a:prstGeom>
        </p:spPr>
      </p:pic>
      <p:pic>
        <p:nvPicPr>
          <p:cNvPr id="12" name="Picture 11" descr="expert_10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89" y="4353565"/>
            <a:ext cx="1635370" cy="212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1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228600"/>
            <a:ext cx="7543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College Prep Mathematics Course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667000"/>
            <a:ext cx="86000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It is currently supported by the MAA and the NSF:  </a:t>
            </a:r>
            <a:r>
              <a:rPr lang="en-US" sz="2400" dirty="0" smtClean="0">
                <a:hlinkClick r:id="rId2"/>
              </a:rPr>
              <a:t>http://webwork.maa.org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It is available under a free license.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It is open:  Work we do with it can be made freely available to any institution we share it with.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UTRGV (formerly UTPA) has been running a </a:t>
            </a:r>
            <a:r>
              <a:rPr lang="en-US" sz="2400" dirty="0" err="1" smtClean="0"/>
              <a:t>WebWork</a:t>
            </a:r>
            <a:r>
              <a:rPr lang="en-US" sz="2400" dirty="0" smtClean="0"/>
              <a:t> server since 2002.  With Texas Tech (2000) these are two of the oldest continuously operating installations in the country.</a:t>
            </a:r>
          </a:p>
        </p:txBody>
      </p:sp>
      <p:pic>
        <p:nvPicPr>
          <p:cNvPr id="6" name="Picture 5" descr="nsf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70" y="843674"/>
            <a:ext cx="1371600" cy="1371600"/>
          </a:xfrm>
          <a:prstGeom prst="rect">
            <a:avLst/>
          </a:prstGeom>
        </p:spPr>
      </p:pic>
      <p:pic>
        <p:nvPicPr>
          <p:cNvPr id="7" name="Picture 6" descr="webwork_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588784" cy="685498"/>
          </a:xfrm>
          <a:prstGeom prst="rect">
            <a:avLst/>
          </a:prstGeom>
        </p:spPr>
      </p:pic>
      <p:pic>
        <p:nvPicPr>
          <p:cNvPr id="8" name="Picture 7" descr="maa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5466745" cy="620549"/>
          </a:xfrm>
          <a:prstGeom prst="rect">
            <a:avLst/>
          </a:prstGeom>
        </p:spPr>
      </p:pic>
      <p:pic>
        <p:nvPicPr>
          <p:cNvPr id="9" name="Picture 8" descr="utrgv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94" y="2525549"/>
            <a:ext cx="1768606" cy="14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4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CPM – AY2014-2015 Results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first iteration of the course featured a generic homework template not aligned to any particular textbook.</a:t>
            </a:r>
          </a:p>
          <a:p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Many students successful in the first semester of the course passed the TSI Assessment.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In the first half of the course, students using </a:t>
            </a:r>
            <a:r>
              <a:rPr lang="en-US" sz="2800" dirty="0" err="1" smtClean="0"/>
              <a:t>WebWork</a:t>
            </a:r>
            <a:r>
              <a:rPr lang="en-US" sz="2800" dirty="0" smtClean="0"/>
              <a:t> extensively performed better on the final objective assessment than students whose course made little use of the software.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In the second half of the course this trend reversed.</a:t>
            </a:r>
          </a:p>
        </p:txBody>
      </p:sp>
    </p:spTree>
    <p:extLst>
      <p:ext uri="{BB962C8B-B14F-4D97-AF65-F5344CB8AC3E}">
        <p14:creationId xmlns:p14="http://schemas.microsoft.com/office/powerpoint/2010/main" val="3020201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CPM – AY205-2016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066800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the second iteration of the course we made a significant change: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We have aligned our template with an online textbook: Beginning and Intermediate Algebra by Tyler Wallace (Big Bend Community College – Washington)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The textbook is available online</a:t>
            </a:r>
          </a:p>
          <a:p>
            <a:pPr lvl="1"/>
            <a:r>
              <a:rPr lang="en-US" sz="2400" dirty="0" smtClean="0">
                <a:hlinkClick r:id="rId2"/>
              </a:rPr>
              <a:t>http://www.wallace.ccfaculty.org/book/book.html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It is available under a creative commons license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Has worksheets and an answer key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Has videos by the author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This textbook is being used at UTSA and UTRGV for developmental mathematics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912550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49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CPM – AY205-2016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the second iteration of the course we made a significant change: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Our course redesign also emphasized the success we have been having with the first semester preparing students for the TSI Assessment.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The first semester is now available to schools and non-profits as a stand-alone TSI Prep Workshop tool.</a:t>
            </a:r>
          </a:p>
        </p:txBody>
      </p:sp>
    </p:spTree>
    <p:extLst>
      <p:ext uri="{BB962C8B-B14F-4D97-AF65-F5344CB8AC3E}">
        <p14:creationId xmlns:p14="http://schemas.microsoft.com/office/powerpoint/2010/main" val="1661072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Summary of CPM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/>
              <a:t>Course cost is now $0 for partnering schools.  This is unique in Texas.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Teachers have a well organized template.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Students are demonstrating success with the TSI Assessment.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Because we host the courses – We have access to the student data.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Because we </a:t>
            </a:r>
            <a:r>
              <a:rPr lang="en-US" sz="3200" dirty="0" err="1" smtClean="0"/>
              <a:t>hsot</a:t>
            </a:r>
            <a:r>
              <a:rPr lang="en-US" sz="3200" dirty="0" smtClean="0"/>
              <a:t> the courses – If a teacher has a problem we have the tools to solve it.</a:t>
            </a:r>
          </a:p>
        </p:txBody>
      </p:sp>
    </p:spTree>
    <p:extLst>
      <p:ext uri="{BB962C8B-B14F-4D97-AF65-F5344CB8AC3E}">
        <p14:creationId xmlns:p14="http://schemas.microsoft.com/office/powerpoint/2010/main" val="682874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Future of CPM and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WebWork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1219200"/>
            <a:ext cx="76962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Some plans for Texas College Prep Mathematics courses and </a:t>
            </a:r>
            <a:r>
              <a:rPr lang="en-US" sz="2900" dirty="0" err="1" smtClean="0"/>
              <a:t>WebWork</a:t>
            </a:r>
            <a:r>
              <a:rPr lang="en-US" sz="2900" dirty="0" smtClean="0"/>
              <a:t>:</a:t>
            </a:r>
          </a:p>
          <a:p>
            <a:endParaRPr lang="en-US" sz="2900" dirty="0" smtClean="0"/>
          </a:p>
          <a:p>
            <a:pPr marL="342900" indent="-342900">
              <a:buFont typeface="Arial"/>
              <a:buChar char="•"/>
            </a:pPr>
            <a:r>
              <a:rPr lang="en-US" sz="2900" dirty="0" smtClean="0"/>
              <a:t>A Texas specific version of the textbook.</a:t>
            </a:r>
          </a:p>
          <a:p>
            <a:pPr marL="342900" indent="-342900">
              <a:buFont typeface="Arial"/>
              <a:buChar char="•"/>
            </a:pPr>
            <a:r>
              <a:rPr lang="en-US" sz="2900" dirty="0" smtClean="0"/>
              <a:t>Specific training for teachers running a TSI Prep Workshop on how to gauge student needs.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900" dirty="0" smtClean="0"/>
              <a:t>An online version of the TSI Prep workshop that is self guided.</a:t>
            </a:r>
          </a:p>
          <a:p>
            <a:pPr marL="342900" indent="-342900">
              <a:buFont typeface="Arial"/>
              <a:buChar char="•"/>
            </a:pPr>
            <a:r>
              <a:rPr lang="en-US" sz="2900" dirty="0" smtClean="0"/>
              <a:t>Adaptions of the course to other Regions, States, and Mexico.</a:t>
            </a:r>
          </a:p>
          <a:p>
            <a:pPr marL="342900" indent="-342900">
              <a:buFont typeface="Arial"/>
              <a:buChar char="•"/>
            </a:pPr>
            <a:r>
              <a:rPr lang="en-US" sz="2900" dirty="0" smtClean="0"/>
              <a:t>Spanish language versions of the problems.</a:t>
            </a:r>
          </a:p>
        </p:txBody>
      </p:sp>
    </p:spTree>
    <p:extLst>
      <p:ext uri="{BB962C8B-B14F-4D97-AF65-F5344CB8AC3E}">
        <p14:creationId xmlns:p14="http://schemas.microsoft.com/office/powerpoint/2010/main" val="61842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English College 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28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College Transitions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v1.0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Integrated</a:t>
            </a:r>
            <a:r>
              <a:rPr lang="en-US" sz="2000" dirty="0" smtClean="0"/>
              <a:t> reading, research, and writing </a:t>
            </a:r>
            <a:r>
              <a:rPr lang="en-US" sz="2000" dirty="0"/>
              <a:t>c</a:t>
            </a:r>
            <a:r>
              <a:rPr lang="en-US" sz="2000" dirty="0" smtClean="0"/>
              <a:t>urriculum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Rhetoric</a:t>
            </a:r>
            <a:r>
              <a:rPr lang="en-US" sz="2000" dirty="0" smtClean="0"/>
              <a:t>-based on development of purpose, audience, form, meaningful source integration, and language/style conventions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err="1" smtClean="0"/>
              <a:t>Scaffolded</a:t>
            </a:r>
            <a:r>
              <a:rPr lang="en-US" sz="2000" dirty="0"/>
              <a:t> </a:t>
            </a:r>
            <a:r>
              <a:rPr lang="en-US" sz="2000" dirty="0" smtClean="0"/>
              <a:t>project sequence with multiple opportunities for theoretical application and revision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Extensive </a:t>
            </a:r>
            <a:r>
              <a:rPr lang="en-US" sz="2000" b="1" dirty="0" smtClean="0"/>
              <a:t>feedback</a:t>
            </a:r>
            <a:r>
              <a:rPr lang="en-US" sz="2000" dirty="0" smtClean="0"/>
              <a:t> </a:t>
            </a:r>
            <a:r>
              <a:rPr lang="en-US" sz="2000" dirty="0"/>
              <a:t>g</a:t>
            </a:r>
            <a:r>
              <a:rPr lang="en-US" sz="2000" dirty="0" smtClean="0"/>
              <a:t>uidelines for self-assessment, peer </a:t>
            </a:r>
            <a:r>
              <a:rPr lang="en-US" sz="2000" dirty="0"/>
              <a:t>r</a:t>
            </a:r>
            <a:r>
              <a:rPr lang="en-US" sz="2000" dirty="0" smtClean="0"/>
              <a:t>eview, and instructor </a:t>
            </a:r>
            <a:r>
              <a:rPr lang="en-US" sz="2000" dirty="0"/>
              <a:t>f</a:t>
            </a:r>
            <a:r>
              <a:rPr lang="en-US" sz="2000" dirty="0" smtClean="0"/>
              <a:t>ormative and </a:t>
            </a:r>
            <a:r>
              <a:rPr lang="en-US" sz="2000" dirty="0"/>
              <a:t>s</a:t>
            </a:r>
            <a:r>
              <a:rPr lang="en-US" sz="2000" dirty="0" smtClean="0"/>
              <a:t>ummative evaluation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Designed for </a:t>
            </a:r>
            <a:r>
              <a:rPr lang="en-US" sz="2000" b="1" dirty="0" smtClean="0"/>
              <a:t>in-class </a:t>
            </a:r>
            <a:r>
              <a:rPr lang="en-US" sz="2000" dirty="0" smtClean="0"/>
              <a:t>work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Free</a:t>
            </a:r>
            <a:r>
              <a:rPr lang="en-US" sz="2000" dirty="0" smtClean="0"/>
              <a:t> as PDF or </a:t>
            </a:r>
            <a:r>
              <a:rPr lang="en-US" sz="2000" dirty="0" err="1" smtClean="0"/>
              <a:t>ebook</a:t>
            </a:r>
            <a:r>
              <a:rPr lang="en-US" sz="2000" dirty="0" smtClean="0"/>
              <a:t> through iTunes (Apple devices): </a:t>
            </a:r>
            <a:r>
              <a:rPr lang="en-US" sz="2000" dirty="0" err="1" smtClean="0"/>
              <a:t>tinyurl.com</a:t>
            </a:r>
            <a:r>
              <a:rPr lang="en-US" sz="2000" dirty="0" smtClean="0"/>
              <a:t>/</a:t>
            </a:r>
            <a:r>
              <a:rPr lang="en-US" sz="2000" dirty="0" err="1" smtClean="0"/>
              <a:t>rgvct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Screenshot 2015-11-03 14.45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71600"/>
            <a:ext cx="305310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0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College Transitions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v2.0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Screenshot 2015-11-03 14.3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90600"/>
            <a:ext cx="3142772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295400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Integrated reading, research, and writing curriculum revised with </a:t>
            </a:r>
            <a:r>
              <a:rPr lang="en-US" sz="2000" b="1" dirty="0" smtClean="0"/>
              <a:t>high school teacher collaboration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Extensive </a:t>
            </a:r>
            <a:r>
              <a:rPr lang="en-US" sz="2000" b="1" dirty="0" smtClean="0"/>
              <a:t>in-text notes </a:t>
            </a:r>
            <a:r>
              <a:rPr lang="en-US" sz="2000" dirty="0" smtClean="0"/>
              <a:t>on teaching techniques and activities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err="1" smtClean="0"/>
              <a:t>Scaffolded</a:t>
            </a:r>
            <a:r>
              <a:rPr lang="en-US" sz="2000" dirty="0"/>
              <a:t> </a:t>
            </a:r>
            <a:r>
              <a:rPr lang="en-US" sz="2000" dirty="0" smtClean="0"/>
              <a:t>6-unit project sequence with 18 week project and 18 week self-defined project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Projects</a:t>
            </a:r>
            <a:r>
              <a:rPr lang="en-US" sz="2000" dirty="0" smtClean="0"/>
              <a:t> include literacy autobiography, audience analysis, audience-genre-purpose proposal, and finished project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Free</a:t>
            </a:r>
            <a:r>
              <a:rPr lang="en-US" sz="2000" dirty="0" smtClean="0"/>
              <a:t> as Chapter PDFs: </a:t>
            </a:r>
            <a:r>
              <a:rPr lang="en-US" sz="2000" dirty="0" err="1" smtClean="0"/>
              <a:t>tinyurl.com</a:t>
            </a:r>
            <a:r>
              <a:rPr lang="en-US" sz="2000" dirty="0" smtClean="0"/>
              <a:t>/</a:t>
            </a:r>
            <a:r>
              <a:rPr lang="en-US" sz="2000" dirty="0" err="1" smtClean="0"/>
              <a:t>rgvct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3171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College Transitions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2015-16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professional development &amp; assessment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Workshops</a:t>
            </a:r>
            <a:r>
              <a:rPr lang="en-US" sz="2000" dirty="0" smtClean="0"/>
              <a:t> focused on feedback, revision, and portfolio preparation and assessment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Online discussion group </a:t>
            </a:r>
            <a:r>
              <a:rPr lang="en-US" sz="2000" dirty="0" smtClean="0"/>
              <a:t>at </a:t>
            </a:r>
            <a:r>
              <a:rPr lang="en-US" sz="2000" dirty="0" err="1" smtClean="0"/>
              <a:t>collegetransitions.freeforums.net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On site focus groups </a:t>
            </a:r>
            <a:r>
              <a:rPr lang="en-US" sz="2000" dirty="0" smtClean="0"/>
              <a:t>with </a:t>
            </a:r>
            <a:r>
              <a:rPr lang="en-US" sz="2000" i="1" dirty="0" smtClean="0"/>
              <a:t>College Transitions </a:t>
            </a:r>
            <a:r>
              <a:rPr lang="en-US" sz="2000" dirty="0" smtClean="0"/>
              <a:t>teachers and students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Portfolio assessment committee </a:t>
            </a:r>
            <a:r>
              <a:rPr lang="en-US" sz="2000" dirty="0" smtClean="0"/>
              <a:t>with IHE and HS partners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Random portfolio assessment </a:t>
            </a:r>
            <a:r>
              <a:rPr lang="en-US" sz="2000" dirty="0" smtClean="0"/>
              <a:t>from all high schools running </a:t>
            </a:r>
            <a:r>
              <a:rPr lang="en-US" sz="2000" i="1" dirty="0" smtClean="0"/>
              <a:t>CT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UTRGV </a:t>
            </a:r>
            <a:r>
              <a:rPr lang="en-US" sz="2000" b="1" dirty="0" smtClean="0"/>
              <a:t>teacher exchange program </a:t>
            </a:r>
            <a:r>
              <a:rPr lang="en-US" sz="2000" dirty="0" smtClean="0"/>
              <a:t>opportunity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3" name="Picture 2" descr="Screenshot 2015-11-03 15.01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r="4586"/>
          <a:stretch/>
        </p:blipFill>
        <p:spPr>
          <a:xfrm>
            <a:off x="5334000" y="1828800"/>
            <a:ext cx="340549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08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Advisory Committee &amp; 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5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HB 5 College Prep Course</a:t>
            </a:r>
            <a:br>
              <a:rPr lang="en-US" sz="3600" dirty="0" smtClean="0"/>
            </a:br>
            <a:r>
              <a:rPr lang="en-US" sz="3600" dirty="0" smtClean="0"/>
              <a:t>Advisory Council</a:t>
            </a:r>
            <a:endParaRPr lang="en-US" sz="3600" dirty="0"/>
          </a:p>
        </p:txBody>
      </p:sp>
      <p:pic>
        <p:nvPicPr>
          <p:cNvPr id="1026" name="Picture 2" descr="http://stosglobal.org/wp/wp-content/uploads/2014/12/Leadership-Development-Executive-Advisory-Board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629150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93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2999"/>
            <a:ext cx="8001000" cy="5257800"/>
          </a:xfrm>
        </p:spPr>
        <p:txBody>
          <a:bodyPr/>
          <a:lstStyle/>
          <a:p>
            <a:r>
              <a:rPr lang="en-US" sz="3200" dirty="0" smtClean="0"/>
              <a:t>Role:</a:t>
            </a:r>
          </a:p>
          <a:p>
            <a:pPr marL="739775" lvl="1" indent="-282575"/>
            <a:r>
              <a:rPr lang="en-US" sz="2800" dirty="0" smtClean="0"/>
              <a:t>Provide feedback</a:t>
            </a:r>
          </a:p>
          <a:p>
            <a:pPr marL="739775" lvl="1" indent="-282575"/>
            <a:r>
              <a:rPr lang="en-US" sz="2800" dirty="0" smtClean="0"/>
              <a:t>Act as central contact</a:t>
            </a:r>
          </a:p>
          <a:p>
            <a:pPr marL="739775" lvl="1" indent="-282575"/>
            <a:r>
              <a:rPr lang="en-US" sz="2800" dirty="0" smtClean="0"/>
              <a:t>Other support</a:t>
            </a:r>
          </a:p>
          <a:p>
            <a:pPr lvl="1"/>
            <a:endParaRPr lang="en-US" sz="2800" dirty="0"/>
          </a:p>
          <a:p>
            <a:r>
              <a:rPr lang="en-US" sz="3200" dirty="0" smtClean="0"/>
              <a:t>Feedback</a:t>
            </a:r>
          </a:p>
          <a:p>
            <a:pPr marL="739775" lvl="1" indent="-282575"/>
            <a:r>
              <a:rPr lang="en-US" sz="2800" dirty="0" smtClean="0"/>
              <a:t>Reflections on 2014-2015</a:t>
            </a:r>
          </a:p>
          <a:p>
            <a:pPr marL="739775" lvl="1" indent="-282575"/>
            <a:r>
              <a:rPr lang="en-US" sz="2800" dirty="0" smtClean="0"/>
              <a:t>Thoughts on 2015-2016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and Reasoning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75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Region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38800" y="1142999"/>
            <a:ext cx="3352800" cy="52578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1.3 Million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90% </a:t>
            </a:r>
            <a:r>
              <a:rPr lang="en-US" sz="2400" dirty="0" smtClean="0">
                <a:solidFill>
                  <a:srgbClr val="080808"/>
                </a:solidFill>
                <a:latin typeface="Georgia" panose="02040502050405020303" pitchFamily="18" charset="0"/>
              </a:rPr>
              <a:t>Latino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80808"/>
              </a:solidFill>
              <a:latin typeface="Georgia" panose="02040502050405020303" pitchFamily="18" charset="0"/>
            </a:endParaRPr>
          </a:p>
          <a:p>
            <a:r>
              <a:rPr lang="en-US" sz="2400" dirty="0" smtClean="0">
                <a:solidFill>
                  <a:srgbClr val="080808"/>
                </a:solidFill>
                <a:latin typeface="Georgia" panose="02040502050405020303" pitchFamily="18" charset="0"/>
              </a:rPr>
              <a:t>Median </a:t>
            </a:r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30 years (RGV)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34 years (Texas)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37 years (US)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80808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  <a:latin typeface="Georgia" panose="02040502050405020303" pitchFamily="18" charset="0"/>
              </a:rPr>
              <a:t>4,316 </a:t>
            </a:r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square miles</a:t>
            </a:r>
          </a:p>
          <a:p>
            <a:pPr algn="ctr"/>
            <a:endParaRPr lang="en-US" dirty="0">
              <a:solidFill>
                <a:srgbClr val="08080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28725"/>
            <a:ext cx="5237356" cy="4824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1" y="14478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4 Counties.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1 Community.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693" y="6053136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U.S. Census Bureau, 2008-2012 American Community Survey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2664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7526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HB 5 College Prep Course</a:t>
            </a:r>
            <a:br>
              <a:rPr lang="en-US" sz="3600" dirty="0" smtClean="0"/>
            </a:br>
            <a:r>
              <a:rPr lang="en-US" sz="3600" dirty="0" smtClean="0"/>
              <a:t>Professional Development</a:t>
            </a:r>
            <a:endParaRPr lang="en-US" sz="3600" dirty="0"/>
          </a:p>
        </p:txBody>
      </p:sp>
      <p:pic>
        <p:nvPicPr>
          <p:cNvPr id="2050" name="Picture 2" descr="http://profdev.departments.pwcs.edu/modules/groups/homepagefiles/cms/1211004/Image/Apple%20Logo%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341812" cy="34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34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4 at 8.15.4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26" y="1724024"/>
            <a:ext cx="6548624" cy="368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78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8534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6190AC"/>
                </a:solidFill>
              </a:rPr>
              <a:t>Progress moves at the speed of trust.</a:t>
            </a:r>
          </a:p>
          <a:p>
            <a:pPr algn="ctr"/>
            <a:endParaRPr lang="en-US" sz="1400" b="1" dirty="0">
              <a:solidFill>
                <a:srgbClr val="6190AC"/>
              </a:solidFill>
            </a:endParaRPr>
          </a:p>
          <a:p>
            <a:pPr algn="r"/>
            <a:r>
              <a:rPr lang="en-US" sz="2400" b="1" dirty="0">
                <a:solidFill>
                  <a:srgbClr val="6190AC"/>
                </a:solidFill>
              </a:rPr>
              <a:t>~Collective Impact Practitioner</a:t>
            </a:r>
          </a:p>
        </p:txBody>
      </p:sp>
    </p:spTree>
    <p:extLst>
      <p:ext uri="{BB962C8B-B14F-4D97-AF65-F5344CB8AC3E}">
        <p14:creationId xmlns:p14="http://schemas.microsoft.com/office/powerpoint/2010/main" val="31808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Support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Virgil Pierce, UTRGV</a:t>
            </a:r>
          </a:p>
          <a:p>
            <a:pPr marL="0" indent="0" algn="ctr">
              <a:buNone/>
            </a:pPr>
            <a:r>
              <a:rPr lang="en-US" dirty="0" smtClean="0"/>
              <a:t>virgil.pierce@utrgv.edu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Enrique Arredondo, STC</a:t>
            </a:r>
          </a:p>
          <a:p>
            <a:pPr marL="0" indent="0" algn="ctr">
              <a:buNone/>
            </a:pPr>
            <a:r>
              <a:rPr lang="en-US" dirty="0" smtClean="0"/>
              <a:t>earredo@southtexascollege.edu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Abraham Jimenez, TSC</a:t>
            </a:r>
          </a:p>
          <a:p>
            <a:pPr marL="0" indent="0" algn="ctr">
              <a:buNone/>
            </a:pPr>
            <a:r>
              <a:rPr lang="en-US" dirty="0" smtClean="0"/>
              <a:t>abraham.jimenez@tsc.edu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32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Support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Colin Charlton, UTRGV</a:t>
            </a:r>
          </a:p>
          <a:p>
            <a:pPr marL="0" indent="0" algn="ctr">
              <a:buNone/>
            </a:pPr>
            <a:r>
              <a:rPr lang="en-US" dirty="0" err="1" smtClean="0"/>
              <a:t>Colin.Charlton@utrgv.edu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Andrew Hollinger, UTRGV</a:t>
            </a:r>
          </a:p>
          <a:p>
            <a:pPr marL="0" indent="0" algn="ctr">
              <a:buNone/>
            </a:pPr>
            <a:r>
              <a:rPr lang="en-US" dirty="0" smtClean="0"/>
              <a:t>Andrew.Hollinger@utrgv.edu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Howard Price, STC</a:t>
            </a:r>
          </a:p>
          <a:p>
            <a:pPr marL="0" indent="0" algn="ctr">
              <a:buNone/>
            </a:pPr>
            <a:r>
              <a:rPr lang="en-US" dirty="0" smtClean="0"/>
              <a:t>hprice@southtexascollege.edu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Boye</a:t>
            </a:r>
            <a:r>
              <a:rPr lang="en-US" dirty="0"/>
              <a:t> </a:t>
            </a:r>
            <a:r>
              <a:rPr lang="en-US" dirty="0" smtClean="0"/>
              <a:t>Sanchez, TSC</a:t>
            </a:r>
          </a:p>
          <a:p>
            <a:pPr marL="0" indent="0" algn="ctr">
              <a:buNone/>
            </a:pPr>
            <a:r>
              <a:rPr lang="en-US" dirty="0" err="1" smtClean="0"/>
              <a:t>Boye.Sanchez@tsc.edu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54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441959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Tina Atkins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Administrator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Region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Center for Excellence in Career and College Readiness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tatkins@esc1.net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/>
              <a:t>Nicole A. Saenz</a:t>
            </a:r>
          </a:p>
          <a:p>
            <a:pPr algn="ctr"/>
            <a:r>
              <a:rPr lang="en-US" dirty="0"/>
              <a:t>Education Specialist</a:t>
            </a:r>
            <a:br>
              <a:rPr lang="en-US" dirty="0"/>
            </a:br>
            <a:r>
              <a:rPr lang="en-US" dirty="0"/>
              <a:t>Region One Education Service Center</a:t>
            </a:r>
            <a:br>
              <a:rPr lang="en-US" dirty="0"/>
            </a:br>
            <a:r>
              <a:rPr lang="en-US" dirty="0" smtClean="0"/>
              <a:t>nsaenz@esc1.net</a:t>
            </a:r>
            <a:endParaRPr lang="en-US" dirty="0"/>
          </a:p>
          <a:p>
            <a:pPr algn="ctr"/>
            <a:r>
              <a:rPr lang="en-US" dirty="0"/>
              <a:t> </a:t>
            </a: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One Contacts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17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487679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Luzelma Canales, Executive Director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956-225-5535 | lcanales@cftexas.org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Eugenio Longoria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Sáenz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, Director of Knowledge and Capacity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814.321.3515 | esaenz@cftexas.org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Esther Rodriguez, Project Manager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956-802-2142 | erodriguez@cftexas.org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Lisa Gomi, Data Analyst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626-589-2777 | lgomi@cftexas.org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2642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</a:rPr>
              <a:t>http://rgvfocus.org/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RGV FOCUS Contacts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5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Region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1" y="1608667"/>
            <a:ext cx="8377238" cy="4490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1828800"/>
            <a:ext cx="281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Leaders United to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Change Lives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126206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U.S. Census Bureau, 2008-2012 American Community Survey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77000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1676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Region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98" y="1295400"/>
            <a:ext cx="8354814" cy="487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6172200"/>
            <a:ext cx="792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U.S. Census Bureau, 2008-2012 American Community Survey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2286000" y="1828800"/>
            <a:ext cx="6400800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6168" y="4273677"/>
            <a:ext cx="6400800" cy="603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76168" y="4876800"/>
            <a:ext cx="6400800" cy="603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3400" y="2138207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39%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58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4191000" y="990600"/>
          <a:ext cx="480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9214" y="170941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Collective impact is a framework that focuses on bringing members from different sectors within a community together to drive large scale social change.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In order for the framework to be effective, the following conditions must be met.</a:t>
            </a:r>
            <a:endParaRPr lang="en-US" sz="2400" dirty="0"/>
          </a:p>
        </p:txBody>
      </p:sp>
      <p:sp>
        <p:nvSpPr>
          <p:cNvPr id="6" name="Left Brace 5"/>
          <p:cNvSpPr/>
          <p:nvPr/>
        </p:nvSpPr>
        <p:spPr>
          <a:xfrm>
            <a:off x="3733800" y="1142999"/>
            <a:ext cx="457200" cy="5534799"/>
          </a:xfrm>
          <a:prstGeom prst="leftBrace">
            <a:avLst>
              <a:gd name="adj1" fmla="val 8333"/>
              <a:gd name="adj2" fmla="val 5767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52406" y="1447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214" y="25146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5918" y="36087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2153" y="47101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0844" y="5791200"/>
            <a:ext cx="35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228600" y="76200"/>
            <a:ext cx="82296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Collective Impact?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65845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Impact in the RGV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8155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43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work will succeed?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74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Vision and Goals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93723"/>
            <a:ext cx="8238744" cy="1066800"/>
          </a:xfrm>
        </p:spPr>
        <p:txBody>
          <a:bodyPr/>
          <a:lstStyle/>
          <a:p>
            <a:pPr algn="ctr"/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All RGV learners will achieve a degree or credential that leads to a meaningful career</a:t>
            </a:r>
          </a:p>
          <a:p>
            <a:pPr algn="ctr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09600" y="2514600"/>
          <a:ext cx="808672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278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74746"/>
      </a:dk2>
      <a:lt2>
        <a:srgbClr val="DDDEDD"/>
      </a:lt2>
      <a:accent1>
        <a:srgbClr val="C18531"/>
      </a:accent1>
      <a:accent2>
        <a:srgbClr val="933B30"/>
      </a:accent2>
      <a:accent3>
        <a:srgbClr val="7B943B"/>
      </a:accent3>
      <a:accent4>
        <a:srgbClr val="4F768C"/>
      </a:accent4>
      <a:accent5>
        <a:srgbClr val="988C6C"/>
      </a:accent5>
      <a:accent6>
        <a:srgbClr val="474746"/>
      </a:accent6>
      <a:hlink>
        <a:srgbClr val="C18531"/>
      </a:hlink>
      <a:folHlink>
        <a:srgbClr val="4F76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30042</TotalTime>
  <Words>1235</Words>
  <Application>Microsoft Office PowerPoint</Application>
  <PresentationFormat>On-screen Show (4:3)</PresentationFormat>
  <Paragraphs>225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Courier New</vt:lpstr>
      <vt:lpstr>Georgia</vt:lpstr>
      <vt:lpstr>Gill Sans MT</vt:lpstr>
      <vt:lpstr>1_Office Theme</vt:lpstr>
      <vt:lpstr>Office Theme</vt:lpstr>
      <vt:lpstr>PowerPoint Presentation</vt:lpstr>
      <vt:lpstr>Overview of Collaboration</vt:lpstr>
      <vt:lpstr>Our Region</vt:lpstr>
      <vt:lpstr>Our Region</vt:lpstr>
      <vt:lpstr>Our Region</vt:lpstr>
      <vt:lpstr>PowerPoint Presentation</vt:lpstr>
      <vt:lpstr>Collective Impact in the RGV </vt:lpstr>
      <vt:lpstr>Why work will succeed?</vt:lpstr>
      <vt:lpstr>Vision and Goals</vt:lpstr>
      <vt:lpstr>Strategic Priorities</vt:lpstr>
      <vt:lpstr>House Bill 5 Mandate</vt:lpstr>
      <vt:lpstr>Regional Approach</vt:lpstr>
      <vt:lpstr>Math College Prep</vt:lpstr>
      <vt:lpstr>College Prep Mathematics Course</vt:lpstr>
      <vt:lpstr>College Prep Mathematics Course</vt:lpstr>
      <vt:lpstr>College Prep Mathematics Course</vt:lpstr>
      <vt:lpstr>College Prep Mathematics Course</vt:lpstr>
      <vt:lpstr>CPM – AY2014-2015 Results</vt:lpstr>
      <vt:lpstr>CPM – AY205-2016</vt:lpstr>
      <vt:lpstr>CPM – AY205-2016</vt:lpstr>
      <vt:lpstr>Summary of CPM</vt:lpstr>
      <vt:lpstr>Future of CPM and WebWork </vt:lpstr>
      <vt:lpstr>English College Prep</vt:lpstr>
      <vt:lpstr>College Transitions v1.0</vt:lpstr>
      <vt:lpstr>College Transitions v2.0</vt:lpstr>
      <vt:lpstr>College Transitions 2015-16 professional development &amp; assessment</vt:lpstr>
      <vt:lpstr>Advisory Committee &amp; Professional Development</vt:lpstr>
      <vt:lpstr>HB 5 College Prep Course Advisory Council</vt:lpstr>
      <vt:lpstr>Role and Reasoning</vt:lpstr>
      <vt:lpstr>HB 5 College Prep Course Professional Development</vt:lpstr>
      <vt:lpstr>PowerPoint Presentation</vt:lpstr>
      <vt:lpstr>Questions</vt:lpstr>
      <vt:lpstr>PowerPoint Presentation</vt:lpstr>
      <vt:lpstr>Math Support Contacts</vt:lpstr>
      <vt:lpstr>English Support Contacts</vt:lpstr>
      <vt:lpstr>Region One Contacts</vt:lpstr>
      <vt:lpstr>RGV FOCUS 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Li</dc:creator>
  <cp:lastModifiedBy>Sternberg, Judy</cp:lastModifiedBy>
  <cp:revision>774</cp:revision>
  <cp:lastPrinted>2014-01-14T15:26:35Z</cp:lastPrinted>
  <dcterms:created xsi:type="dcterms:W3CDTF">2013-09-17T17:40:38Z</dcterms:created>
  <dcterms:modified xsi:type="dcterms:W3CDTF">2015-12-18T18:23:10Z</dcterms:modified>
</cp:coreProperties>
</file>