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61" r:id="rId4"/>
    <p:sldId id="259" r:id="rId5"/>
    <p:sldId id="258" r:id="rId6"/>
    <p:sldId id="260" r:id="rId7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1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6C5B724-F520-4EE5-B86D-31BEA2251923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503242-8899-4F24-8EE6-2F1591202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28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95" y="1144143"/>
            <a:ext cx="11244648" cy="2677648"/>
          </a:xfrm>
        </p:spPr>
        <p:txBody>
          <a:bodyPr/>
          <a:lstStyle/>
          <a:p>
            <a:pPr algn="ctr"/>
            <a:r>
              <a:rPr lang="en-US" sz="8000" b="1" dirty="0" smtClean="0"/>
              <a:t>AVATAR MEETING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388" y="4950375"/>
            <a:ext cx="8825658" cy="86142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/>
              <a:t>Region 5 esc</a:t>
            </a:r>
          </a:p>
          <a:p>
            <a:pPr algn="r"/>
            <a:r>
              <a:rPr lang="en-US" sz="3200" b="1" dirty="0" smtClean="0"/>
              <a:t>May 19, 2015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509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Resources</a:t>
            </a:r>
            <a:r>
              <a:rPr lang="en-US" sz="6000" b="1" dirty="0" smtClean="0"/>
              <a:t>… 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36" t="16093" r="67078" b="8208"/>
          <a:stretch/>
        </p:blipFill>
        <p:spPr>
          <a:xfrm>
            <a:off x="533400" y="1901425"/>
            <a:ext cx="3406262" cy="4451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721" t="15807" r="66908" b="7346"/>
          <a:stretch/>
        </p:blipFill>
        <p:spPr>
          <a:xfrm>
            <a:off x="4096773" y="1901425"/>
            <a:ext cx="3680971" cy="4451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6560" t="16093" r="66908" b="8208"/>
          <a:stretch/>
        </p:blipFill>
        <p:spPr>
          <a:xfrm>
            <a:off x="7934854" y="1901425"/>
            <a:ext cx="3523977" cy="4451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5-Point Star 8"/>
          <p:cNvSpPr/>
          <p:nvPr/>
        </p:nvSpPr>
        <p:spPr>
          <a:xfrm>
            <a:off x="4576763" y="5634037"/>
            <a:ext cx="133350" cy="12858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204" y="455467"/>
            <a:ext cx="8761413" cy="706964"/>
          </a:xfrm>
        </p:spPr>
        <p:txBody>
          <a:bodyPr/>
          <a:lstStyle/>
          <a:p>
            <a:pPr algn="ctr"/>
            <a:r>
              <a:rPr lang="en-US" sz="4400" b="1" dirty="0" smtClean="0"/>
              <a:t>Resources…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40" t="15519" r="66909" b="9355"/>
          <a:stretch/>
        </p:blipFill>
        <p:spPr>
          <a:xfrm>
            <a:off x="1009650" y="1308117"/>
            <a:ext cx="4267815" cy="5261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479" t="16380" r="66828" b="8495"/>
          <a:stretch/>
        </p:blipFill>
        <p:spPr>
          <a:xfrm>
            <a:off x="6470241" y="1308117"/>
            <a:ext cx="4253031" cy="5261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963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Next Steps…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2324099"/>
            <a:ext cx="11096625" cy="423862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MOUs will be drafted and signed electronically between District and College. </a:t>
            </a:r>
          </a:p>
          <a:p>
            <a:r>
              <a:rPr lang="en-US" sz="2400" b="1" dirty="0" smtClean="0"/>
              <a:t>Identify students who qualify for this course and educate them on the choice.</a:t>
            </a:r>
          </a:p>
          <a:p>
            <a:r>
              <a:rPr lang="en-US" sz="2400" b="1" dirty="0" smtClean="0"/>
              <a:t>AVATAR Face-to-Face for Teachers and Professors – August 6, 2015 – </a:t>
            </a:r>
            <a:r>
              <a:rPr lang="en-US" sz="2400" b="1" dirty="0" smtClean="0">
                <a:solidFill>
                  <a:schemeClr val="accent1"/>
                </a:solidFill>
              </a:rPr>
              <a:t>Is that a good day? </a:t>
            </a:r>
          </a:p>
          <a:p>
            <a:r>
              <a:rPr lang="en-US" sz="2400" b="1" dirty="0" smtClean="0"/>
              <a:t>Monitoring meetings will be set for next year to see what is working and what is not.  (2 opportunities: One Fall, One Spring) </a:t>
            </a:r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8722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Stipend Documents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17" t="14946" r="66909" b="8495"/>
          <a:stretch/>
        </p:blipFill>
        <p:spPr>
          <a:xfrm>
            <a:off x="5191125" y="1892052"/>
            <a:ext cx="3216684" cy="4129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078" t="8877" r="68132" b="6536"/>
          <a:stretch/>
        </p:blipFill>
        <p:spPr>
          <a:xfrm>
            <a:off x="1764554" y="1892051"/>
            <a:ext cx="3154897" cy="4129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82025" y="2447925"/>
            <a:ext cx="3124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Please complete both documents and submit to me.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6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b="1" dirty="0" smtClean="0"/>
              <a:t>Questions? Concerns? Comments.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033497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</TotalTime>
  <Words>105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 Boardroom</vt:lpstr>
      <vt:lpstr>AVATAR MEETING</vt:lpstr>
      <vt:lpstr>Resources… </vt:lpstr>
      <vt:lpstr>Resources…</vt:lpstr>
      <vt:lpstr>Next Steps…</vt:lpstr>
      <vt:lpstr>Stipend Documents</vt:lpstr>
      <vt:lpstr>Questions? Concerns? Comments.</vt:lpstr>
    </vt:vector>
  </TitlesOfParts>
  <Company>Region 5 ESC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AVATAR MEETING</dc:title>
  <dc:creator>Maris Peno</dc:creator>
  <cp:lastModifiedBy>Maris Peno</cp:lastModifiedBy>
  <cp:revision>5</cp:revision>
  <cp:lastPrinted>2015-05-18T18:22:41Z</cp:lastPrinted>
  <dcterms:created xsi:type="dcterms:W3CDTF">2015-05-18T17:42:15Z</dcterms:created>
  <dcterms:modified xsi:type="dcterms:W3CDTF">2015-05-18T18:22:44Z</dcterms:modified>
</cp:coreProperties>
</file>